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2" r:id="rId2"/>
    <p:sldId id="287" r:id="rId3"/>
    <p:sldId id="265" r:id="rId4"/>
    <p:sldId id="273" r:id="rId5"/>
    <p:sldId id="271" r:id="rId6"/>
    <p:sldId id="266" r:id="rId7"/>
    <p:sldId id="267" r:id="rId8"/>
    <p:sldId id="268" r:id="rId9"/>
    <p:sldId id="274" r:id="rId10"/>
    <p:sldId id="291" r:id="rId11"/>
    <p:sldId id="290" r:id="rId12"/>
    <p:sldId id="28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678"/>
    <a:srgbClr val="D3EC40"/>
    <a:srgbClr val="318F41"/>
    <a:srgbClr val="6C6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737" autoAdjust="0"/>
  </p:normalViewPr>
  <p:slideViewPr>
    <p:cSldViewPr>
      <p:cViewPr>
        <p:scale>
          <a:sx n="78" d="100"/>
          <a:sy n="78" d="100"/>
        </p:scale>
        <p:origin x="-1116" y="-3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9AB3B-0201-42AB-B058-24819F448C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5F4F82-653D-4C45-865A-CE634DF36B31}">
      <dgm:prSet/>
      <dgm:spPr/>
      <dgm:t>
        <a:bodyPr/>
        <a:lstStyle/>
        <a:p>
          <a:pPr rtl="0"/>
          <a:r>
            <a:rPr lang="en-US" dirty="0" err="1" smtClean="0"/>
            <a:t>Mục</a:t>
          </a:r>
          <a:r>
            <a:rPr lang="en-US" dirty="0" smtClean="0"/>
            <a:t> </a:t>
          </a:r>
          <a:r>
            <a:rPr lang="en-US" dirty="0" err="1" smtClean="0"/>
            <a:t>tiêu</a:t>
          </a:r>
          <a:r>
            <a:rPr lang="en-US" dirty="0" smtClean="0"/>
            <a:t> </a:t>
          </a:r>
          <a:r>
            <a:rPr lang="en-US" dirty="0" err="1" smtClean="0"/>
            <a:t>bài</a:t>
          </a:r>
          <a:r>
            <a:rPr lang="en-US" dirty="0" smtClean="0"/>
            <a:t> </a:t>
          </a:r>
          <a:r>
            <a:rPr lang="en-US" dirty="0" err="1" smtClean="0"/>
            <a:t>học</a:t>
          </a:r>
          <a:endParaRPr lang="en-US" dirty="0"/>
        </a:p>
      </dgm:t>
    </dgm:pt>
    <dgm:pt modelId="{73B632AF-46C5-4ECB-85E7-7753E53CF6AC}" type="parTrans" cxnId="{EACB47E3-C827-4B08-B865-6AEA47F8C849}">
      <dgm:prSet/>
      <dgm:spPr/>
      <dgm:t>
        <a:bodyPr/>
        <a:lstStyle/>
        <a:p>
          <a:endParaRPr lang="en-US"/>
        </a:p>
      </dgm:t>
    </dgm:pt>
    <dgm:pt modelId="{C0BD3E09-59A3-4CFD-AAEE-21AFA1DC9572}" type="sibTrans" cxnId="{EACB47E3-C827-4B08-B865-6AEA47F8C849}">
      <dgm:prSet/>
      <dgm:spPr/>
      <dgm:t>
        <a:bodyPr/>
        <a:lstStyle/>
        <a:p>
          <a:endParaRPr lang="en-US"/>
        </a:p>
      </dgm:t>
    </dgm:pt>
    <dgm:pt modelId="{2B19EC0F-68FF-4FEF-874E-42EEF5FAA945}" type="pres">
      <dgm:prSet presAssocID="{4C59AB3B-0201-42AB-B058-24819F448C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FE54B-CCC6-45FA-B9F5-8A74D98C6A9F}" type="pres">
      <dgm:prSet presAssocID="{9E5F4F82-653D-4C45-865A-CE634DF36B3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CC67A0-F081-4268-9347-CBED9C64E0E3}" type="presOf" srcId="{4C59AB3B-0201-42AB-B058-24819F448C78}" destId="{2B19EC0F-68FF-4FEF-874E-42EEF5FAA945}" srcOrd="0" destOrd="0" presId="urn:microsoft.com/office/officeart/2005/8/layout/vList2"/>
    <dgm:cxn modelId="{0B690CC1-054E-4172-A50B-A91D9307B70E}" type="presOf" srcId="{9E5F4F82-653D-4C45-865A-CE634DF36B31}" destId="{E10FE54B-CCC6-45FA-B9F5-8A74D98C6A9F}" srcOrd="0" destOrd="0" presId="urn:microsoft.com/office/officeart/2005/8/layout/vList2"/>
    <dgm:cxn modelId="{EACB47E3-C827-4B08-B865-6AEA47F8C849}" srcId="{4C59AB3B-0201-42AB-B058-24819F448C78}" destId="{9E5F4F82-653D-4C45-865A-CE634DF36B31}" srcOrd="0" destOrd="0" parTransId="{73B632AF-46C5-4ECB-85E7-7753E53CF6AC}" sibTransId="{C0BD3E09-59A3-4CFD-AAEE-21AFA1DC9572}"/>
    <dgm:cxn modelId="{628433A9-86A6-4060-9DA9-FF88BFE73684}" type="presParOf" srcId="{2B19EC0F-68FF-4FEF-874E-42EEF5FAA945}" destId="{E10FE54B-CCC6-45FA-B9F5-8A74D98C6A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FE54B-CCC6-45FA-B9F5-8A74D98C6A9F}">
      <dsp:nvSpPr>
        <dsp:cNvPr id="0" name=""/>
        <dsp:cNvSpPr/>
      </dsp:nvSpPr>
      <dsp:spPr>
        <a:xfrm>
          <a:off x="0" y="10229"/>
          <a:ext cx="1447800" cy="2646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/>
            <a:t>Mục</a:t>
          </a:r>
          <a:r>
            <a:rPr lang="en-US" sz="3900" kern="1200" dirty="0" smtClean="0"/>
            <a:t> </a:t>
          </a:r>
          <a:r>
            <a:rPr lang="en-US" sz="3900" kern="1200" dirty="0" err="1" smtClean="0"/>
            <a:t>tiêu</a:t>
          </a:r>
          <a:r>
            <a:rPr lang="en-US" sz="3900" kern="1200" dirty="0" smtClean="0"/>
            <a:t> </a:t>
          </a:r>
          <a:r>
            <a:rPr lang="en-US" sz="3900" kern="1200" dirty="0" err="1" smtClean="0"/>
            <a:t>bài</a:t>
          </a:r>
          <a:r>
            <a:rPr lang="en-US" sz="3900" kern="1200" dirty="0" smtClean="0"/>
            <a:t> </a:t>
          </a:r>
          <a:r>
            <a:rPr lang="en-US" sz="3900" kern="1200" dirty="0" err="1" smtClean="0"/>
            <a:t>học</a:t>
          </a:r>
          <a:endParaRPr lang="en-US" sz="3900" kern="1200" dirty="0"/>
        </a:p>
      </dsp:txBody>
      <dsp:txXfrm>
        <a:off x="70676" y="80905"/>
        <a:ext cx="1306448" cy="2505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9786-835B-4DEA-A5D4-FCD14D333A70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2362200" y="396240"/>
            <a:ext cx="5181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D3EC4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Kĩ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D3EC4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D3EC4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thuật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D3EC4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419100" y="1962150"/>
            <a:ext cx="8305800" cy="462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mép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vải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(T2)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210313" y="249936"/>
            <a:ext cx="3142487" cy="10439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304800" y="1771650"/>
            <a:ext cx="2133600" cy="12573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itchFamily="34" charset="0"/>
                <a:cs typeface="Arial" pitchFamily="34" charset="0"/>
              </a:rPr>
              <a:t>Lưu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ý </a:t>
            </a:r>
          </a:p>
        </p:txBody>
      </p:sp>
      <p:cxnSp>
        <p:nvCxnSpPr>
          <p:cNvPr id="12" name="Straight Arrow Connector 11"/>
          <p:cNvCxnSpPr>
            <a:endCxn id="13" idx="1"/>
          </p:cNvCxnSpPr>
          <p:nvPr/>
        </p:nvCxnSpPr>
        <p:spPr>
          <a:xfrm flipV="1">
            <a:off x="2438400" y="707136"/>
            <a:ext cx="1524000" cy="1850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962400" y="364236"/>
            <a:ext cx="3352799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Khi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xâu</a:t>
            </a:r>
            <a:r>
              <a:rPr lang="en-US" sz="2800" b="1" dirty="0" smtClean="0"/>
              <a:t> chỉ </a:t>
            </a:r>
            <a:r>
              <a:rPr lang="en-US" sz="2800" b="1" dirty="0" err="1" smtClean="0"/>
              <a:t>vào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kim</a:t>
            </a:r>
            <a:endParaRPr lang="en-US" sz="2800" b="1" dirty="0"/>
          </a:p>
        </p:txBody>
      </p:sp>
      <p:cxnSp>
        <p:nvCxnSpPr>
          <p:cNvPr id="15" name="Straight Arrow Connector 14"/>
          <p:cNvCxnSpPr>
            <a:stCxn id="8" idx="1"/>
            <a:endCxn id="18" idx="1"/>
          </p:cNvCxnSpPr>
          <p:nvPr/>
        </p:nvCxnSpPr>
        <p:spPr>
          <a:xfrm flipV="1">
            <a:off x="2438406" y="1922526"/>
            <a:ext cx="1523995" cy="657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962401" y="1293876"/>
            <a:ext cx="3352799" cy="1257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Trước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thực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hiện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lược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</a:t>
            </a:r>
            <a:r>
              <a:rPr lang="en-US" sz="2800" b="1" dirty="0" smtClean="0"/>
              <a:t>̀ </a:t>
            </a:r>
            <a:r>
              <a:rPr lang="en-US" sz="2800" b="1" dirty="0" err="1" smtClean="0"/>
              <a:t>khâu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thường</a:t>
            </a:r>
            <a:endParaRPr lang="en-US" sz="2800" b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438400" y="2557464"/>
            <a:ext cx="1524001" cy="9286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962399" y="2884266"/>
            <a:ext cx="3352799" cy="881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lúc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thực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hành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khâu</a:t>
            </a:r>
            <a:endParaRPr lang="en-US" sz="2800" b="1" dirty="0"/>
          </a:p>
        </p:txBody>
      </p:sp>
      <p:cxnSp>
        <p:nvCxnSpPr>
          <p:cNvPr id="24" name="Straight Arrow Connector 23"/>
          <p:cNvCxnSpPr>
            <a:stCxn id="8" idx="1"/>
          </p:cNvCxnSpPr>
          <p:nvPr/>
        </p:nvCxnSpPr>
        <p:spPr>
          <a:xfrm>
            <a:off x="2438406" y="2580228"/>
            <a:ext cx="1523994" cy="19917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962401" y="4019550"/>
            <a:ext cx="3352799" cy="895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Kết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thúc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đường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khâu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5632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2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5317306" y="1771651"/>
            <a:ext cx="3293294" cy="546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7031" y="2514418"/>
            <a:ext cx="2847044" cy="1077219"/>
            <a:chOff x="2968131" y="4833650"/>
            <a:chExt cx="2961487" cy="1907495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2961487" cy="1907495"/>
              <a:chOff x="8366033" y="4661690"/>
              <a:chExt cx="3292565" cy="1907495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292565" cy="1907495"/>
                <a:chOff x="8251438" y="2223290"/>
                <a:chExt cx="3292565" cy="1907495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162005" cy="190749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63378" y="1771650"/>
            <a:ext cx="4423286" cy="510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257800" y="2483224"/>
            <a:ext cx="2847044" cy="1077219"/>
            <a:chOff x="2968131" y="4833650"/>
            <a:chExt cx="2961487" cy="1907495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1" y="4833650"/>
              <a:ext cx="2961487" cy="1907495"/>
              <a:chOff x="8366033" y="4661690"/>
              <a:chExt cx="3292565" cy="1907495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3" y="4661690"/>
                <a:ext cx="3292565" cy="1907495"/>
                <a:chOff x="8251438" y="2223290"/>
                <a:chExt cx="3292565" cy="1907495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8" y="2223290"/>
                  <a:ext cx="3162005" cy="190749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half" idx="1"/>
          </p:nvPr>
        </p:nvSpPr>
        <p:spPr>
          <a:xfrm>
            <a:off x="1874290" y="3563113"/>
            <a:ext cx="5440911" cy="4268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72201" y="2711082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93592" y="2711082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27432" y="1021080"/>
            <a:ext cx="9029700" cy="6858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835773" y="2400301"/>
            <a:ext cx="817746" cy="621563"/>
            <a:chOff x="6449745" y="2731616"/>
            <a:chExt cx="817746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834874"/>
              <a:ext cx="914401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3947896"/>
            <a:ext cx="3610558" cy="1200329"/>
            <a:chOff x="2570603" y="5325700"/>
            <a:chExt cx="3610558" cy="1600439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600439"/>
              <a:chOff x="2589232" y="5342421"/>
              <a:chExt cx="3601597" cy="1600439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600439"/>
                <a:chOff x="-1109324" y="5257800"/>
                <a:chExt cx="3601597" cy="1600439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1600439"/>
                  <a:chOff x="7315200" y="5754469"/>
                  <a:chExt cx="3587941" cy="1600439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160043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3600" b="1" kern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   </a:t>
                    </a: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    </a:t>
                    </a:r>
                    <a:endParaRPr kumimoji="0" lang="en-US" sz="28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Flowchart: Alternate Process 43"/>
          <p:cNvSpPr/>
          <p:nvPr/>
        </p:nvSpPr>
        <p:spPr>
          <a:xfrm>
            <a:off x="2405842" y="114300"/>
            <a:ext cx="5361644" cy="62865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Thực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4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228601" y="361950"/>
            <a:ext cx="8686800" cy="42672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9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9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bày</a:t>
            </a:r>
            <a:r>
              <a:rPr lang="en-US" sz="9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9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phẩm</a:t>
            </a:r>
            <a:endParaRPr lang="en-US" sz="9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Diagram 24"/>
          <p:cNvGraphicFramePr/>
          <p:nvPr/>
        </p:nvGraphicFramePr>
        <p:xfrm>
          <a:off x="76200" y="1885950"/>
          <a:ext cx="1447800" cy="200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2590800" y="108204"/>
            <a:ext cx="64008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mũi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02992" y="1204662"/>
            <a:ext cx="6400800" cy="16958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mũi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mũi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dúm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02992" y="3028950"/>
            <a:ext cx="6400800" cy="19340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khéo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mũi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mũi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 --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ít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dúm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.</a:t>
            </a:r>
          </a:p>
        </p:txBody>
      </p:sp>
      <p:cxnSp>
        <p:nvCxnSpPr>
          <p:cNvPr id="15" name="Straight Arrow Connector 14"/>
          <p:cNvCxnSpPr>
            <a:stCxn id="25" idx="3"/>
            <a:endCxn id="11" idx="1"/>
          </p:cNvCxnSpPr>
          <p:nvPr/>
        </p:nvCxnSpPr>
        <p:spPr>
          <a:xfrm flipV="1">
            <a:off x="1524000" y="565404"/>
            <a:ext cx="1066800" cy="23206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1"/>
          </p:cNvCxnSpPr>
          <p:nvPr/>
        </p:nvCxnSpPr>
        <p:spPr>
          <a:xfrm flipV="1">
            <a:off x="1524000" y="2052608"/>
            <a:ext cx="1078992" cy="8334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3" idx="1"/>
          </p:cNvCxnSpPr>
          <p:nvPr/>
        </p:nvCxnSpPr>
        <p:spPr>
          <a:xfrm>
            <a:off x="1536192" y="2819841"/>
            <a:ext cx="1066800" cy="11761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" y="108204"/>
            <a:ext cx="16002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THỰC HÀNH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1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833224" y="1771650"/>
            <a:ext cx="7472576" cy="1790700"/>
          </a:xfrm>
          <a:prstGeom prst="flowChartTerminator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838200" y="3749507"/>
            <a:ext cx="7472576" cy="979342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2514601" y="438150"/>
            <a:ext cx="4658151" cy="116205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Nêu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0800000" flipH="1" flipV="1">
            <a:off x="838200" y="1276350"/>
            <a:ext cx="64008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3105150"/>
            <a:ext cx="8298764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cm,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mm.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1712975" y="209550"/>
            <a:ext cx="5029201" cy="74295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124200" y="3192524"/>
            <a:ext cx="3124200" cy="141256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32883" y="1659835"/>
            <a:ext cx="7296717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3600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83634" y="3091376"/>
            <a:ext cx="3124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34395" y="3527805"/>
            <a:ext cx="35734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 . . . . . . . . . . .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545241" y="2771801"/>
            <a:ext cx="707886" cy="1486633"/>
            <a:chOff x="6375929" y="3008399"/>
            <a:chExt cx="707886" cy="1982176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6272671" y="4179432"/>
              <a:ext cx="914401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923336" y="2400301"/>
            <a:ext cx="1157545" cy="2749921"/>
            <a:chOff x="4368" y="288"/>
            <a:chExt cx="1392" cy="3836"/>
          </a:xfrm>
        </p:grpSpPr>
        <p:pic>
          <p:nvPicPr>
            <p:cNvPr id="1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16"/>
          <p:cNvGrpSpPr>
            <a:grpSpLocks/>
          </p:cNvGrpSpPr>
          <p:nvPr/>
        </p:nvGrpSpPr>
        <p:grpSpPr bwMode="auto">
          <a:xfrm rot="10800000">
            <a:off x="209386" y="219837"/>
            <a:ext cx="1157545" cy="274992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1828800" y="228600"/>
            <a:ext cx="5715000" cy="88302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1" y="1196802"/>
            <a:ext cx="462354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32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3200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65261" y="2243788"/>
            <a:ext cx="2743200" cy="12566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04545" y="2307902"/>
            <a:ext cx="2743200" cy="119255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01234" y="2260187"/>
            <a:ext cx="2851714" cy="1223867"/>
            <a:chOff x="8488078" y="4800600"/>
            <a:chExt cx="3170520" cy="1631823"/>
          </a:xfrm>
        </p:grpSpPr>
        <p:sp>
          <p:nvSpPr>
            <p:cNvPr id="51" name="Folded Corner 50"/>
            <p:cNvSpPr/>
            <p:nvPr/>
          </p:nvSpPr>
          <p:spPr>
            <a:xfrm>
              <a:off x="8610600" y="4800600"/>
              <a:ext cx="3034021" cy="1631823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88078" y="4800600"/>
              <a:ext cx="3170520" cy="779700"/>
              <a:chOff x="8373483" y="2362200"/>
              <a:chExt cx="3170520" cy="779700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96004" y="278205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73483" y="2362200"/>
                <a:ext cx="3162005" cy="779700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</a:t>
                </a:r>
                <a:endParaRPr lang="en-US" sz="3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077904" y="3717946"/>
            <a:ext cx="2851714" cy="1256666"/>
            <a:chOff x="3077904" y="4957261"/>
            <a:chExt cx="2851714" cy="1675555"/>
          </a:xfrm>
        </p:grpSpPr>
        <p:sp>
          <p:nvSpPr>
            <p:cNvPr id="49" name="Rectangle 48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77904" y="4972560"/>
              <a:ext cx="2851714" cy="1631823"/>
              <a:chOff x="8488078" y="4800600"/>
              <a:chExt cx="3170520" cy="1631823"/>
            </a:xfrm>
          </p:grpSpPr>
          <p:sp>
            <p:nvSpPr>
              <p:cNvPr id="70" name="Folded Corner 6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8488078" y="4800600"/>
                <a:ext cx="3170520" cy="779700"/>
                <a:chOff x="8373483" y="2362200"/>
                <a:chExt cx="3170520" cy="77970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373483" y="2362200"/>
                  <a:ext cx="3162005" cy="779700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cxnSp>
        <p:nvCxnSpPr>
          <p:cNvPr id="31" name="Straight Connector 30"/>
          <p:cNvCxnSpPr/>
          <p:nvPr/>
        </p:nvCxnSpPr>
        <p:spPr>
          <a:xfrm>
            <a:off x="3962401" y="3948710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105401" y="3948710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Alternate Process 21"/>
          <p:cNvSpPr/>
          <p:nvPr/>
        </p:nvSpPr>
        <p:spPr>
          <a:xfrm>
            <a:off x="2636861" y="21336"/>
            <a:ext cx="5270594" cy="96820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428750"/>
            <a:ext cx="6226520" cy="63226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32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2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3200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8200" y="2430414"/>
            <a:ext cx="7696200" cy="2484487"/>
            <a:chOff x="3771256" y="4572001"/>
            <a:chExt cx="3354754" cy="2058366"/>
          </a:xfrm>
        </p:grpSpPr>
        <p:grpSp>
          <p:nvGrpSpPr>
            <p:cNvPr id="4" name="Group 3"/>
            <p:cNvGrpSpPr/>
            <p:nvPr/>
          </p:nvGrpSpPr>
          <p:grpSpPr>
            <a:xfrm>
              <a:off x="3771256" y="4572001"/>
              <a:ext cx="3354754" cy="2058366"/>
              <a:chOff x="106833" y="4748452"/>
              <a:chExt cx="3354754" cy="2058366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70449" y="4864166"/>
                <a:ext cx="2716314" cy="1942652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833" y="4748452"/>
                <a:ext cx="3354754" cy="2058366"/>
                <a:chOff x="80622" y="4766652"/>
                <a:chExt cx="3354754" cy="2058366"/>
              </a:xfrm>
            </p:grpSpPr>
            <p:sp>
              <p:nvSpPr>
                <p:cNvPr id="97" name="Folded Corner 96"/>
                <p:cNvSpPr/>
                <p:nvPr/>
              </p:nvSpPr>
              <p:spPr>
                <a:xfrm>
                  <a:off x="342479" y="4854173"/>
                  <a:ext cx="2722815" cy="1970845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80622" y="4766652"/>
                  <a:ext cx="3354754" cy="586475"/>
                  <a:chOff x="4744273" y="2797314"/>
                  <a:chExt cx="3332927" cy="598822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744273" y="2797314"/>
                    <a:ext cx="3332927" cy="59882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</p:grpSp>
        <p:cxnSp>
          <p:nvCxnSpPr>
            <p:cNvPr id="210" name="Straight Connector 209"/>
            <p:cNvCxnSpPr/>
            <p:nvPr/>
          </p:nvCxnSpPr>
          <p:spPr>
            <a:xfrm>
              <a:off x="41023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053577" y="4914766"/>
              <a:ext cx="532011" cy="77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0198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5257801" y="3028951"/>
            <a:ext cx="177421" cy="342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75580" y="3028951"/>
            <a:ext cx="177421" cy="342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97874" y="3028950"/>
            <a:ext cx="177421" cy="342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0" y="3028951"/>
            <a:ext cx="177421" cy="342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27780" y="3028951"/>
            <a:ext cx="177421" cy="342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2730406" y="285750"/>
            <a:ext cx="4954983" cy="8382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4" grpId="0" animBg="1"/>
      <p:bldP spid="56" grpId="0" animBg="1"/>
      <p:bldP spid="57" grpId="0" animBg="1"/>
      <p:bldP spid="58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85607" y="2857305"/>
            <a:ext cx="3822192" cy="263263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357409" y="2635376"/>
            <a:ext cx="3354754" cy="1365124"/>
            <a:chOff x="1217246" y="3541005"/>
            <a:chExt cx="3354754" cy="2261817"/>
          </a:xfrm>
        </p:grpSpPr>
        <p:grpSp>
          <p:nvGrpSpPr>
            <p:cNvPr id="10" name="Group 9"/>
            <p:cNvGrpSpPr/>
            <p:nvPr/>
          </p:nvGrpSpPr>
          <p:grpSpPr>
            <a:xfrm>
              <a:off x="1217246" y="3541005"/>
              <a:ext cx="3354754" cy="2261817"/>
              <a:chOff x="1091103" y="2855698"/>
              <a:chExt cx="3210995" cy="230943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3841" y="3097357"/>
                <a:ext cx="2595676" cy="2067778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091103" y="2855698"/>
                <a:ext cx="3210995" cy="2309437"/>
                <a:chOff x="442548" y="3483219"/>
                <a:chExt cx="3332927" cy="2309437"/>
              </a:xfrm>
            </p:grpSpPr>
            <p:sp>
              <p:nvSpPr>
                <p:cNvPr id="21" name="Folded Corner 20"/>
                <p:cNvSpPr/>
                <p:nvPr/>
              </p:nvSpPr>
              <p:spPr>
                <a:xfrm>
                  <a:off x="610334" y="3724878"/>
                  <a:ext cx="2797467" cy="2067778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42548" y="3483219"/>
                  <a:ext cx="3332927" cy="1197561"/>
                  <a:chOff x="4744273" y="2645019"/>
                  <a:chExt cx="3332927" cy="1197561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744273" y="2645019"/>
                    <a:ext cx="3332927" cy="119756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16" name="Minus 15"/>
              <p:cNvSpPr/>
              <p:nvPr/>
            </p:nvSpPr>
            <p:spPr>
              <a:xfrm>
                <a:off x="2105969" y="3412823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2576313" y="3415627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3082898" y="3429695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3497947" y="3418431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20" name="Minus 19"/>
              <p:cNvSpPr/>
              <p:nvPr/>
            </p:nvSpPr>
            <p:spPr>
              <a:xfrm>
                <a:off x="1692038" y="3426648"/>
                <a:ext cx="214929" cy="154753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1561658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6897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82709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544863" y="4017711"/>
            <a:ext cx="157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17721" y="4017711"/>
            <a:ext cx="183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60596" y="2684631"/>
            <a:ext cx="3667599" cy="1315338"/>
            <a:chOff x="4442976" y="3580216"/>
            <a:chExt cx="3667599" cy="1753784"/>
          </a:xfrm>
        </p:grpSpPr>
        <p:grpSp>
          <p:nvGrpSpPr>
            <p:cNvPr id="163" name="Group 162"/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86" name="Folded Corner 85"/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442548" y="3483218"/>
                      <a:ext cx="3332927" cy="1197561"/>
                      <a:chOff x="4744273" y="2645018"/>
                      <a:chExt cx="3332927" cy="1197561"/>
                    </a:xfrm>
                  </p:grpSpPr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4744273" y="2645018"/>
                        <a:ext cx="3332927" cy="119756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  </a:t>
                        </a:r>
                        <a:endParaRPr kumimoji="0" lang="en-US" sz="3200" b="1" i="0" u="none" strike="noStrike" kern="0" cap="none" spc="0" normalizeH="0" baseline="0" noProof="0" dirty="0">
                          <a:ln w="11430"/>
                          <a:gradFill>
                            <a:gsLst>
                              <a:gs pos="0">
                                <a:srgbClr val="4584D3">
                                  <a:tint val="70000"/>
                                  <a:satMod val="245000"/>
                                </a:srgbClr>
                              </a:gs>
                              <a:gs pos="75000">
                                <a:srgbClr val="4584D3">
                                  <a:tint val="90000"/>
                                  <a:shade val="60000"/>
                                  <a:satMod val="240000"/>
                                </a:srgbClr>
                              </a:gs>
                              <a:gs pos="100000">
                                <a:srgbClr val="4584D3">
                                  <a:tint val="100000"/>
                                  <a:shade val="50000"/>
                                  <a:satMod val="24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uLnTx/>
                          <a:uFillTx/>
                        </a:endParaRPr>
                      </a:p>
                    </p:txBody>
                  </p:sp>
                </p:grpSp>
              </p:grpSp>
              <p:sp>
                <p:nvSpPr>
                  <p:cNvPr id="81" name="Minus 80"/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Minus 83"/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Minus 84"/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7" name="Oval 46"/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9" name="Straight Connector 48"/>
                <p:cNvCxnSpPr>
                  <a:endCxn id="47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183"/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179" name="Freeform 178"/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0" name="Isosceles Triangle 179"/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3" name="Flowchart: Terminator 182"/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" name="Group 16"/>
          <p:cNvGrpSpPr>
            <a:grpSpLocks/>
          </p:cNvGrpSpPr>
          <p:nvPr/>
        </p:nvGrpSpPr>
        <p:grpSpPr bwMode="auto">
          <a:xfrm>
            <a:off x="7923336" y="2400301"/>
            <a:ext cx="1157545" cy="2749921"/>
            <a:chOff x="4368" y="288"/>
            <a:chExt cx="1392" cy="3836"/>
          </a:xfrm>
        </p:grpSpPr>
        <p:pic>
          <p:nvPicPr>
            <p:cNvPr id="5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55" name="Group 16"/>
          <p:cNvGrpSpPr>
            <a:grpSpLocks/>
          </p:cNvGrpSpPr>
          <p:nvPr/>
        </p:nvGrpSpPr>
        <p:grpSpPr bwMode="auto">
          <a:xfrm rot="10800000">
            <a:off x="209386" y="219837"/>
            <a:ext cx="1157545" cy="2749921"/>
            <a:chOff x="4368" y="288"/>
            <a:chExt cx="1392" cy="3836"/>
          </a:xfrm>
        </p:grpSpPr>
        <p:pic>
          <p:nvPicPr>
            <p:cNvPr id="56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61" name="Content Placeholder 2"/>
          <p:cNvSpPr>
            <a:spLocks noGrp="1"/>
          </p:cNvSpPr>
          <p:nvPr>
            <p:ph sz="half" idx="1"/>
          </p:nvPr>
        </p:nvSpPr>
        <p:spPr>
          <a:xfrm>
            <a:off x="988323" y="1143000"/>
            <a:ext cx="6827027" cy="63226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3600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0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90600" y="1943097"/>
            <a:ext cx="7162800" cy="2857503"/>
            <a:chOff x="7711" y="4743494"/>
            <a:chExt cx="3354754" cy="1870770"/>
          </a:xfrm>
        </p:grpSpPr>
        <p:sp>
          <p:nvSpPr>
            <p:cNvPr id="10" name="Rectangle 9"/>
            <p:cNvSpPr/>
            <p:nvPr/>
          </p:nvSpPr>
          <p:spPr>
            <a:xfrm>
              <a:off x="370449" y="4864166"/>
              <a:ext cx="2716314" cy="1750098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11" y="4743494"/>
              <a:ext cx="3354754" cy="1870770"/>
              <a:chOff x="-18500" y="4761694"/>
              <a:chExt cx="3354754" cy="1870770"/>
            </a:xfrm>
          </p:grpSpPr>
          <p:sp>
            <p:nvSpPr>
              <p:cNvPr id="12" name="Folded Corner 11"/>
              <p:cNvSpPr/>
              <p:nvPr/>
            </p:nvSpPr>
            <p:spPr>
              <a:xfrm>
                <a:off x="342479" y="4854173"/>
                <a:ext cx="2722815" cy="1778291"/>
              </a:xfrm>
              <a:prstGeom prst="foldedCorner">
                <a:avLst>
                  <a:gd name="adj" fmla="val 39193"/>
                </a:avLst>
              </a:prstGeom>
              <a:solidFill>
                <a:srgbClr val="F5C040">
                  <a:lumMod val="60000"/>
                  <a:lumOff val="40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-18500" y="4761694"/>
                <a:ext cx="3354754" cy="493742"/>
                <a:chOff x="4645796" y="2792255"/>
                <a:chExt cx="3332927" cy="504137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5027368" y="3276600"/>
                  <a:ext cx="2694243" cy="1979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31B6FD"/>
                  </a:solidFill>
                  <a:prstDash val="solid"/>
                </a:ln>
                <a:effectLst>
                  <a:outerShdw blurRad="50800" dist="25400" dir="5400000" rotWithShape="0">
                    <a:srgbClr val="000000">
                      <a:alpha val="3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flat" dir="tl">
                    <a:rot lat="0" lon="0" rev="6360000"/>
                  </a:lightRig>
                </a:scene3d>
                <a:sp3d prstMaterial="flat">
                  <a:bevelT w="12700" h="12700"/>
                </a:sp3d>
              </p:spPr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4645796" y="2792255"/>
                  <a:ext cx="3332927" cy="4732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. . . . . . . . . . . .     </a:t>
                  </a:r>
                  <a:r>
                    <a:rPr kumimoji="0" lang="en-US" sz="32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  </a:t>
                  </a:r>
                  <a:endParaRPr kumimoji="0" lang="en-US" sz="3200" b="1" i="0" u="none" strike="noStrike" kern="0" cap="none" spc="0" normalizeH="0" baseline="0" noProof="0" dirty="0">
                    <a:ln w="11430"/>
                    <a:gradFill>
                      <a:gsLst>
                        <a:gs pos="0">
                          <a:srgbClr val="4584D3">
                            <a:tint val="70000"/>
                            <a:satMod val="245000"/>
                          </a:srgbClr>
                        </a:gs>
                        <a:gs pos="75000">
                          <a:srgbClr val="4584D3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4584D3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uLnTx/>
                    <a:uFillTx/>
                  </a:endParaRPr>
                </a:p>
              </p:txBody>
            </p:sp>
          </p:grpSp>
        </p:grpSp>
      </p:grpSp>
      <p:cxnSp>
        <p:nvCxnSpPr>
          <p:cNvPr id="7" name="Straight Connector 6"/>
          <p:cNvCxnSpPr/>
          <p:nvPr/>
        </p:nvCxnSpPr>
        <p:spPr>
          <a:xfrm>
            <a:off x="3482203" y="3094741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417578" y="3078816"/>
            <a:ext cx="532011" cy="44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1" y="3078816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91803" y="3170982"/>
            <a:ext cx="196017" cy="3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1" y="3166384"/>
            <a:ext cx="196017" cy="3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24401" y="3161501"/>
            <a:ext cx="196017" cy="3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33598" y="3170982"/>
            <a:ext cx="196017" cy="3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66384" y="3166384"/>
            <a:ext cx="196017" cy="3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76601" y="3166384"/>
            <a:ext cx="196017" cy="3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sz="half" idx="1"/>
          </p:nvPr>
        </p:nvSpPr>
        <p:spPr>
          <a:xfrm>
            <a:off x="912122" y="819150"/>
            <a:ext cx="7241278" cy="63226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6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3600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2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422</Words>
  <Application>Microsoft Office PowerPoint</Application>
  <PresentationFormat>On-screen Show (16:9)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INSPIRON</cp:lastModifiedBy>
  <cp:revision>350</cp:revision>
  <dcterms:created xsi:type="dcterms:W3CDTF">2017-10-09T03:58:08Z</dcterms:created>
  <dcterms:modified xsi:type="dcterms:W3CDTF">2021-09-25T13:34:48Z</dcterms:modified>
</cp:coreProperties>
</file>