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2" r:id="rId2"/>
    <p:sldId id="287" r:id="rId3"/>
    <p:sldId id="265" r:id="rId4"/>
    <p:sldId id="273" r:id="rId5"/>
    <p:sldId id="271" r:id="rId6"/>
    <p:sldId id="266" r:id="rId7"/>
    <p:sldId id="267" r:id="rId8"/>
    <p:sldId id="268" r:id="rId9"/>
    <p:sldId id="274" r:id="rId10"/>
    <p:sldId id="291" r:id="rId11"/>
    <p:sldId id="290" r:id="rId12"/>
    <p:sldId id="289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1678"/>
    <a:srgbClr val="D3EC40"/>
    <a:srgbClr val="318F41"/>
    <a:srgbClr val="6C68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737" autoAdjust="0"/>
  </p:normalViewPr>
  <p:slideViewPr>
    <p:cSldViewPr>
      <p:cViewPr>
        <p:scale>
          <a:sx n="78" d="100"/>
          <a:sy n="78" d="100"/>
        </p:scale>
        <p:origin x="-1116" y="-3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59AB3B-0201-42AB-B058-24819F448C7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E5F4F82-653D-4C45-865A-CE634DF36B31}">
      <dgm:prSet/>
      <dgm:spPr/>
      <dgm:t>
        <a:bodyPr/>
        <a:lstStyle/>
        <a:p>
          <a:pPr rtl="0"/>
          <a:r>
            <a:rPr lang="en-US" dirty="0" err="1" smtClean="0"/>
            <a:t>Mục</a:t>
          </a:r>
          <a:r>
            <a:rPr lang="en-US" dirty="0" smtClean="0"/>
            <a:t> </a:t>
          </a:r>
          <a:r>
            <a:rPr lang="en-US" dirty="0" err="1" smtClean="0"/>
            <a:t>tiêu</a:t>
          </a:r>
          <a:r>
            <a:rPr lang="en-US" dirty="0" smtClean="0"/>
            <a:t> </a:t>
          </a:r>
          <a:r>
            <a:rPr lang="en-US" dirty="0" err="1" smtClean="0"/>
            <a:t>bài</a:t>
          </a:r>
          <a:r>
            <a:rPr lang="en-US" dirty="0" smtClean="0"/>
            <a:t> </a:t>
          </a:r>
          <a:r>
            <a:rPr lang="en-US" dirty="0" err="1" smtClean="0"/>
            <a:t>học</a:t>
          </a:r>
          <a:endParaRPr lang="en-US" dirty="0"/>
        </a:p>
      </dgm:t>
    </dgm:pt>
    <dgm:pt modelId="{73B632AF-46C5-4ECB-85E7-7753E53CF6AC}" type="parTrans" cxnId="{EACB47E3-C827-4B08-B865-6AEA47F8C849}">
      <dgm:prSet/>
      <dgm:spPr/>
      <dgm:t>
        <a:bodyPr/>
        <a:lstStyle/>
        <a:p>
          <a:endParaRPr lang="en-US"/>
        </a:p>
      </dgm:t>
    </dgm:pt>
    <dgm:pt modelId="{C0BD3E09-59A3-4CFD-AAEE-21AFA1DC9572}" type="sibTrans" cxnId="{EACB47E3-C827-4B08-B865-6AEA47F8C849}">
      <dgm:prSet/>
      <dgm:spPr/>
      <dgm:t>
        <a:bodyPr/>
        <a:lstStyle/>
        <a:p>
          <a:endParaRPr lang="en-US"/>
        </a:p>
      </dgm:t>
    </dgm:pt>
    <dgm:pt modelId="{2B19EC0F-68FF-4FEF-874E-42EEF5FAA945}" type="pres">
      <dgm:prSet presAssocID="{4C59AB3B-0201-42AB-B058-24819F448C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0FE54B-CCC6-45FA-B9F5-8A74D98C6A9F}" type="pres">
      <dgm:prSet presAssocID="{9E5F4F82-653D-4C45-865A-CE634DF36B3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5CC67A0-F081-4268-9347-CBED9C64E0E3}" type="presOf" srcId="{4C59AB3B-0201-42AB-B058-24819F448C78}" destId="{2B19EC0F-68FF-4FEF-874E-42EEF5FAA945}" srcOrd="0" destOrd="0" presId="urn:microsoft.com/office/officeart/2005/8/layout/vList2"/>
    <dgm:cxn modelId="{0B690CC1-054E-4172-A50B-A91D9307B70E}" type="presOf" srcId="{9E5F4F82-653D-4C45-865A-CE634DF36B31}" destId="{E10FE54B-CCC6-45FA-B9F5-8A74D98C6A9F}" srcOrd="0" destOrd="0" presId="urn:microsoft.com/office/officeart/2005/8/layout/vList2"/>
    <dgm:cxn modelId="{EACB47E3-C827-4B08-B865-6AEA47F8C849}" srcId="{4C59AB3B-0201-42AB-B058-24819F448C78}" destId="{9E5F4F82-653D-4C45-865A-CE634DF36B31}" srcOrd="0" destOrd="0" parTransId="{73B632AF-46C5-4ECB-85E7-7753E53CF6AC}" sibTransId="{C0BD3E09-59A3-4CFD-AAEE-21AFA1DC9572}"/>
    <dgm:cxn modelId="{628433A9-86A6-4060-9DA9-FF88BFE73684}" type="presParOf" srcId="{2B19EC0F-68FF-4FEF-874E-42EEF5FAA945}" destId="{E10FE54B-CCC6-45FA-B9F5-8A74D98C6A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0FE54B-CCC6-45FA-B9F5-8A74D98C6A9F}">
      <dsp:nvSpPr>
        <dsp:cNvPr id="0" name=""/>
        <dsp:cNvSpPr/>
      </dsp:nvSpPr>
      <dsp:spPr>
        <a:xfrm>
          <a:off x="0" y="10229"/>
          <a:ext cx="1447800" cy="26465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err="1" smtClean="0"/>
            <a:t>Mục</a:t>
          </a:r>
          <a:r>
            <a:rPr lang="en-US" sz="3900" kern="1200" dirty="0" smtClean="0"/>
            <a:t> </a:t>
          </a:r>
          <a:r>
            <a:rPr lang="en-US" sz="3900" kern="1200" dirty="0" err="1" smtClean="0"/>
            <a:t>tiêu</a:t>
          </a:r>
          <a:r>
            <a:rPr lang="en-US" sz="3900" kern="1200" dirty="0" smtClean="0"/>
            <a:t> </a:t>
          </a:r>
          <a:r>
            <a:rPr lang="en-US" sz="3900" kern="1200" dirty="0" err="1" smtClean="0"/>
            <a:t>bài</a:t>
          </a:r>
          <a:r>
            <a:rPr lang="en-US" sz="3900" kern="1200" dirty="0" smtClean="0"/>
            <a:t> </a:t>
          </a:r>
          <a:r>
            <a:rPr lang="en-US" sz="3900" kern="1200" dirty="0" err="1" smtClean="0"/>
            <a:t>học</a:t>
          </a:r>
          <a:endParaRPr lang="en-US" sz="3900" kern="1200" dirty="0"/>
        </a:p>
      </dsp:txBody>
      <dsp:txXfrm>
        <a:off x="70676" y="80905"/>
        <a:ext cx="1306448" cy="25051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E9786-835B-4DEA-A5D4-FCD14D333A70}" type="datetimeFigureOut">
              <a:rPr lang="en-US" smtClean="0"/>
              <a:pPr/>
              <a:t>9/25/2021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7BF87-061E-4F6A-8C61-46E30E39E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20"/>
          <p:cNvSpPr>
            <a:spLocks noChangeArrowheads="1" noChangeShapeType="1" noTextEdit="1"/>
          </p:cNvSpPr>
          <p:nvPr/>
        </p:nvSpPr>
        <p:spPr bwMode="auto">
          <a:xfrm>
            <a:off x="2362200" y="396240"/>
            <a:ext cx="5181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3EC4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Kĩ</a:t>
            </a:r>
            <a:r>
              <a:rPr lang="en-US" sz="3600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3EC4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D3EC4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thuật</a:t>
            </a:r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D3EC4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21"/>
          <p:cNvSpPr>
            <a:spLocks noChangeArrowheads="1" noChangeShapeType="1" noTextEdit="1"/>
          </p:cNvSpPr>
          <p:nvPr/>
        </p:nvSpPr>
        <p:spPr bwMode="auto">
          <a:xfrm>
            <a:off x="419100" y="1962150"/>
            <a:ext cx="8305800" cy="46291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ghép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hai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mép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vải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bằng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mũi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khâu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thường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(T2)</a:t>
            </a:r>
            <a:endParaRPr lang="vi-VN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210313" y="249936"/>
            <a:ext cx="3142487" cy="104394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endParaRPr lang="en-US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Thực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Point Star 7"/>
          <p:cNvSpPr/>
          <p:nvPr/>
        </p:nvSpPr>
        <p:spPr>
          <a:xfrm>
            <a:off x="304800" y="1771650"/>
            <a:ext cx="2133600" cy="1257300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itchFamily="34" charset="0"/>
                <a:cs typeface="Arial" pitchFamily="34" charset="0"/>
              </a:rPr>
              <a:t>Lưu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ý </a:t>
            </a:r>
          </a:p>
        </p:txBody>
      </p:sp>
      <p:cxnSp>
        <p:nvCxnSpPr>
          <p:cNvPr id="12" name="Straight Arrow Connector 11"/>
          <p:cNvCxnSpPr>
            <a:endCxn id="13" idx="1"/>
          </p:cNvCxnSpPr>
          <p:nvPr/>
        </p:nvCxnSpPr>
        <p:spPr>
          <a:xfrm flipV="1">
            <a:off x="2438400" y="707136"/>
            <a:ext cx="1524000" cy="18503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3962400" y="364236"/>
            <a:ext cx="3352799" cy="685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xâu</a:t>
            </a:r>
            <a:r>
              <a:rPr lang="en-US" sz="2800" b="1" dirty="0" smtClean="0"/>
              <a:t> chỉ </a:t>
            </a:r>
            <a:r>
              <a:rPr lang="en-US" sz="2800" b="1" dirty="0" err="1" smtClean="0"/>
              <a:t>vào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kim</a:t>
            </a:r>
            <a:endParaRPr lang="en-US" sz="2800" b="1" dirty="0"/>
          </a:p>
        </p:txBody>
      </p:sp>
      <p:cxnSp>
        <p:nvCxnSpPr>
          <p:cNvPr id="15" name="Straight Arrow Connector 14"/>
          <p:cNvCxnSpPr>
            <a:stCxn id="8" idx="1"/>
            <a:endCxn id="18" idx="1"/>
          </p:cNvCxnSpPr>
          <p:nvPr/>
        </p:nvCxnSpPr>
        <p:spPr>
          <a:xfrm flipV="1">
            <a:off x="2438406" y="1922526"/>
            <a:ext cx="1523995" cy="6577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3962401" y="1293876"/>
            <a:ext cx="3352799" cy="12573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Trước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thực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hiện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lược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va</a:t>
            </a:r>
            <a:r>
              <a:rPr lang="en-US" sz="2800" b="1" dirty="0" smtClean="0"/>
              <a:t>̀ </a:t>
            </a:r>
            <a:r>
              <a:rPr lang="en-US" sz="2800" b="1" dirty="0" err="1" smtClean="0"/>
              <a:t>khâu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thường</a:t>
            </a:r>
            <a:endParaRPr lang="en-US" sz="2800" b="1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2438400" y="2557464"/>
            <a:ext cx="1524001" cy="9286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962399" y="2884266"/>
            <a:ext cx="3352799" cy="8815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Trong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lúc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thực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hành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khâu</a:t>
            </a:r>
            <a:endParaRPr lang="en-US" sz="2800" b="1" dirty="0"/>
          </a:p>
        </p:txBody>
      </p:sp>
      <p:cxnSp>
        <p:nvCxnSpPr>
          <p:cNvPr id="24" name="Straight Arrow Connector 23"/>
          <p:cNvCxnSpPr>
            <a:stCxn id="8" idx="1"/>
          </p:cNvCxnSpPr>
          <p:nvPr/>
        </p:nvCxnSpPr>
        <p:spPr>
          <a:xfrm>
            <a:off x="2438406" y="2580228"/>
            <a:ext cx="1523994" cy="19917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Rounded Rectangle 27"/>
          <p:cNvSpPr/>
          <p:nvPr/>
        </p:nvSpPr>
        <p:spPr>
          <a:xfrm>
            <a:off x="3962401" y="4019550"/>
            <a:ext cx="3352799" cy="895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Kết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thúc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đường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khâu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5632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8" grpId="0" animBg="1"/>
      <p:bldP spid="22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 txBox="1">
            <a:spLocks/>
          </p:cNvSpPr>
          <p:nvPr/>
        </p:nvSpPr>
        <p:spPr>
          <a:xfrm>
            <a:off x="5317306" y="1771651"/>
            <a:ext cx="3293294" cy="5461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4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4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4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Symbol" pitchFamily="18" charset="2"/>
              <a:buNone/>
            </a:pP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917031" y="2514418"/>
            <a:ext cx="2847044" cy="1077219"/>
            <a:chOff x="2968131" y="4833650"/>
            <a:chExt cx="2961487" cy="1907495"/>
          </a:xfrm>
        </p:grpSpPr>
        <p:sp>
          <p:nvSpPr>
            <p:cNvPr id="16" name="Rectangle 15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2968131" y="4833650"/>
              <a:ext cx="2961487" cy="1907495"/>
              <a:chOff x="8366033" y="4661690"/>
              <a:chExt cx="3292565" cy="1907495"/>
            </a:xfrm>
          </p:grpSpPr>
          <p:sp>
            <p:nvSpPr>
              <p:cNvPr id="18" name="Folded Corner 17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8366033" y="4661690"/>
                <a:ext cx="3292565" cy="1907495"/>
                <a:chOff x="8251438" y="2223290"/>
                <a:chExt cx="3292565" cy="1907495"/>
              </a:xfrm>
            </p:grpSpPr>
            <p:sp>
              <p:nvSpPr>
                <p:cNvPr id="20" name="Rectangle 19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TextBox 20"/>
                <p:cNvSpPr txBox="1"/>
                <p:nvPr/>
              </p:nvSpPr>
              <p:spPr>
                <a:xfrm>
                  <a:off x="8251438" y="2223290"/>
                  <a:ext cx="3162005" cy="190749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36" name="Content Placeholder 2"/>
          <p:cNvSpPr txBox="1">
            <a:spLocks/>
          </p:cNvSpPr>
          <p:nvPr/>
        </p:nvSpPr>
        <p:spPr>
          <a:xfrm>
            <a:off x="663378" y="1771650"/>
            <a:ext cx="4423286" cy="510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5257800" y="2483224"/>
            <a:ext cx="2847044" cy="1077219"/>
            <a:chOff x="2968131" y="4833650"/>
            <a:chExt cx="2961487" cy="1907495"/>
          </a:xfrm>
        </p:grpSpPr>
        <p:sp>
          <p:nvSpPr>
            <p:cNvPr id="38" name="Rectangle 37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2968131" y="4833650"/>
              <a:ext cx="2961487" cy="1907495"/>
              <a:chOff x="8366033" y="4661690"/>
              <a:chExt cx="3292565" cy="1907495"/>
            </a:xfrm>
          </p:grpSpPr>
          <p:sp>
            <p:nvSpPr>
              <p:cNvPr id="40" name="Folded Corner 3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1" name="Group 40"/>
              <p:cNvGrpSpPr/>
              <p:nvPr/>
            </p:nvGrpSpPr>
            <p:grpSpPr>
              <a:xfrm>
                <a:off x="8366033" y="4661690"/>
                <a:ext cx="3292565" cy="1907495"/>
                <a:chOff x="8251438" y="2223290"/>
                <a:chExt cx="3292565" cy="1907495"/>
              </a:xfrm>
            </p:grpSpPr>
            <p:sp>
              <p:nvSpPr>
                <p:cNvPr id="42" name="Rectangle 4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>
                  <a:off x="8251438" y="2223290"/>
                  <a:ext cx="3162005" cy="1907495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sp>
        <p:nvSpPr>
          <p:cNvPr id="51" name="Content Placeholder 2"/>
          <p:cNvSpPr>
            <a:spLocks noGrp="1"/>
          </p:cNvSpPr>
          <p:nvPr>
            <p:ph sz="half" idx="1"/>
          </p:nvPr>
        </p:nvSpPr>
        <p:spPr>
          <a:xfrm>
            <a:off x="1874290" y="3563113"/>
            <a:ext cx="5440911" cy="42688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4" name="Straight Connector 53"/>
          <p:cNvCxnSpPr/>
          <p:nvPr/>
        </p:nvCxnSpPr>
        <p:spPr>
          <a:xfrm>
            <a:off x="6172201" y="2711082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7293592" y="2711082"/>
            <a:ext cx="555009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56" name="Flowchart: Alternate Process 55"/>
          <p:cNvSpPr/>
          <p:nvPr/>
        </p:nvSpPr>
        <p:spPr>
          <a:xfrm>
            <a:off x="27432" y="1021080"/>
            <a:ext cx="9029700" cy="685800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endParaRPr 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3835773" y="2400301"/>
            <a:ext cx="817746" cy="621563"/>
            <a:chOff x="6449745" y="2731616"/>
            <a:chExt cx="817746" cy="914401"/>
          </a:xfrm>
        </p:grpSpPr>
        <p:cxnSp>
          <p:nvCxnSpPr>
            <p:cNvPr id="58" name="Straight Arrow Connector 57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59" name="Text Box 17"/>
            <p:cNvSpPr txBox="1">
              <a:spLocks noChangeArrowheads="1"/>
            </p:cNvSpPr>
            <p:nvPr/>
          </p:nvSpPr>
          <p:spPr bwMode="auto">
            <a:xfrm rot="16200000">
              <a:off x="6456347" y="2834874"/>
              <a:ext cx="914401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60" name="Straight Connector 59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9" name="Group 98"/>
          <p:cNvGrpSpPr/>
          <p:nvPr/>
        </p:nvGrpSpPr>
        <p:grpSpPr>
          <a:xfrm>
            <a:off x="2494296" y="3947896"/>
            <a:ext cx="3610558" cy="1200329"/>
            <a:chOff x="2570603" y="5325700"/>
            <a:chExt cx="3610558" cy="1600439"/>
          </a:xfrm>
        </p:grpSpPr>
        <p:sp>
          <p:nvSpPr>
            <p:cNvPr id="45" name="Rectangle 44"/>
            <p:cNvSpPr/>
            <p:nvPr/>
          </p:nvSpPr>
          <p:spPr>
            <a:xfrm>
              <a:off x="3417765" y="5342421"/>
              <a:ext cx="2763396" cy="1333847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98" name="Group 97"/>
            <p:cNvGrpSpPr/>
            <p:nvPr/>
          </p:nvGrpSpPr>
          <p:grpSpPr>
            <a:xfrm>
              <a:off x="2570603" y="5325700"/>
              <a:ext cx="3601597" cy="1600439"/>
              <a:chOff x="2589232" y="5342421"/>
              <a:chExt cx="3601597" cy="1600439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2589232" y="5342421"/>
                <a:ext cx="3601597" cy="1600439"/>
                <a:chOff x="-1109324" y="5257800"/>
                <a:chExt cx="3601597" cy="1600439"/>
              </a:xfrm>
            </p:grpSpPr>
            <p:sp>
              <p:nvSpPr>
                <p:cNvPr id="47" name="Folded Corner 46"/>
                <p:cNvSpPr/>
                <p:nvPr/>
              </p:nvSpPr>
              <p:spPr>
                <a:xfrm>
                  <a:off x="-247973" y="5274521"/>
                  <a:ext cx="2740246" cy="1333847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83" name="Group 82"/>
                <p:cNvGrpSpPr/>
                <p:nvPr/>
              </p:nvGrpSpPr>
              <p:grpSpPr>
                <a:xfrm>
                  <a:off x="-1109324" y="5257800"/>
                  <a:ext cx="3587941" cy="1600439"/>
                  <a:chOff x="7315200" y="5754469"/>
                  <a:chExt cx="3587941" cy="1600439"/>
                </a:xfrm>
              </p:grpSpPr>
              <p:cxnSp>
                <p:nvCxnSpPr>
                  <p:cNvPr id="49" name="Straight Connector 48"/>
                  <p:cNvCxnSpPr/>
                  <p:nvPr/>
                </p:nvCxnSpPr>
                <p:spPr>
                  <a:xfrm>
                    <a:off x="8176551" y="6182590"/>
                    <a:ext cx="2726590" cy="0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7315200" y="5754469"/>
                    <a:ext cx="3419670" cy="160043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</a:t>
                    </a:r>
                    <a:r>
                      <a:rPr lang="en-US" sz="3600" b="1" kern="0" dirty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</a:t>
                    </a:r>
                    <a:r>
                      <a:rPr lang="en-US" sz="3600" b="1" kern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</a:rPr>
                      <a:t>    </a:t>
                    </a:r>
                    <a:r>
                      <a:rPr kumimoji="0" lang="en-US" sz="36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.  .  .  .  .  .  .  .  </a:t>
                    </a:r>
                    <a:r>
                      <a:rPr kumimoji="0" lang="en-US" sz="28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     </a:t>
                    </a:r>
                    <a:endParaRPr kumimoji="0" lang="en-US" sz="28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cxnSp>
            <p:nvCxnSpPr>
              <p:cNvPr id="94" name="Straight Connector 93"/>
              <p:cNvCxnSpPr/>
              <p:nvPr/>
            </p:nvCxnSpPr>
            <p:spPr>
              <a:xfrm>
                <a:off x="3690013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4299575" y="57806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/>
              <p:nvPr/>
            </p:nvCxnSpPr>
            <p:spPr>
              <a:xfrm>
                <a:off x="4953000" y="5770542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97" name="Straight Connector 96"/>
              <p:cNvCxnSpPr/>
              <p:nvPr/>
            </p:nvCxnSpPr>
            <p:spPr>
              <a:xfrm>
                <a:off x="5584209" y="5777867"/>
                <a:ext cx="2286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</p:grpSp>
      <p:sp>
        <p:nvSpPr>
          <p:cNvPr id="44" name="Flowchart: Alternate Process 43"/>
          <p:cNvSpPr/>
          <p:nvPr/>
        </p:nvSpPr>
        <p:spPr>
          <a:xfrm>
            <a:off x="2405842" y="114300"/>
            <a:ext cx="5361644" cy="62865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Thực </a:t>
            </a:r>
            <a:r>
              <a:rPr 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hành</a:t>
            </a:r>
            <a:r>
              <a:rPr lang="en-US" sz="2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943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6" grpId="0"/>
      <p:bldP spid="51" grpId="0" build="p"/>
      <p:bldP spid="5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lowchart: Alternate Process 5"/>
          <p:cNvSpPr/>
          <p:nvPr/>
        </p:nvSpPr>
        <p:spPr>
          <a:xfrm>
            <a:off x="228601" y="361950"/>
            <a:ext cx="8686800" cy="426720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9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9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9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9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bày</a:t>
            </a:r>
            <a:r>
              <a:rPr lang="en-US" sz="9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sản</a:t>
            </a:r>
            <a:r>
              <a:rPr lang="en-US" sz="9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phẩm</a:t>
            </a:r>
            <a:endParaRPr lang="en-US" sz="9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08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Diagram 24"/>
          <p:cNvGraphicFramePr/>
          <p:nvPr/>
        </p:nvGraphicFramePr>
        <p:xfrm>
          <a:off x="76200" y="1885950"/>
          <a:ext cx="1447800" cy="2000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2590800" y="108204"/>
            <a:ext cx="6400800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Arial" pitchFamily="34" charset="0"/>
                <a:cs typeface="Arial" pitchFamily="34" charset="0"/>
              </a:rPr>
              <a:t>Biết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602992" y="1204662"/>
            <a:ext cx="6400800" cy="169589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chưa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thể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dúm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02992" y="3028950"/>
            <a:ext cx="6400800" cy="193401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800" dirty="0" err="1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sinh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khéo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ghép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mép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vải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bằng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mũi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đối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đều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--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Đường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khâu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ít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bị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dúm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.</a:t>
            </a:r>
          </a:p>
        </p:txBody>
      </p:sp>
      <p:cxnSp>
        <p:nvCxnSpPr>
          <p:cNvPr id="15" name="Straight Arrow Connector 14"/>
          <p:cNvCxnSpPr>
            <a:stCxn id="25" idx="3"/>
            <a:endCxn id="11" idx="1"/>
          </p:cNvCxnSpPr>
          <p:nvPr/>
        </p:nvCxnSpPr>
        <p:spPr>
          <a:xfrm flipV="1">
            <a:off x="1524000" y="565404"/>
            <a:ext cx="1066800" cy="23206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1"/>
          </p:cNvCxnSpPr>
          <p:nvPr/>
        </p:nvCxnSpPr>
        <p:spPr>
          <a:xfrm flipV="1">
            <a:off x="1524000" y="2052608"/>
            <a:ext cx="1078992" cy="8334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13" idx="1"/>
          </p:cNvCxnSpPr>
          <p:nvPr/>
        </p:nvCxnSpPr>
        <p:spPr>
          <a:xfrm>
            <a:off x="1536192" y="2819841"/>
            <a:ext cx="1066800" cy="11761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28600" y="108204"/>
            <a:ext cx="1600200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THỰC HÀNH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2911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5" grpId="0">
        <p:bldAsOne/>
      </p:bldGraphic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833224" y="1771650"/>
            <a:ext cx="7472576" cy="1790700"/>
          </a:xfrm>
          <a:prstGeom prst="flowChartTerminator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200" b="1" dirty="0" smtClean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" name="Flowchart: Terminator 3"/>
          <p:cNvSpPr/>
          <p:nvPr/>
        </p:nvSpPr>
        <p:spPr>
          <a:xfrm>
            <a:off x="838200" y="3749507"/>
            <a:ext cx="7472576" cy="979342"/>
          </a:xfrm>
          <a:prstGeom prst="flowChartTermina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Bef>
                <a:spcPct val="20000"/>
              </a:spcBef>
              <a:buClr>
                <a:srgbClr val="31B6FD"/>
              </a:buClr>
              <a:buSzPct val="100000"/>
            </a:pPr>
            <a:r>
              <a:rPr lang="en-US" sz="28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073E87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dirty="0">
              <a:solidFill>
                <a:prstClr val="black"/>
              </a:solidFill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2514601" y="438150"/>
            <a:ext cx="4658151" cy="1162050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Hoạt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động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Nêu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lại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36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03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 rot="10800000" flipH="1" flipV="1">
            <a:off x="838200" y="1276350"/>
            <a:ext cx="6400800" cy="156966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2400" y="3105150"/>
            <a:ext cx="8298764" cy="15696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mũi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cm,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 mm.</a:t>
            </a:r>
            <a:endParaRPr lang="en-US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1712975" y="209550"/>
            <a:ext cx="5029201" cy="74295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482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124200" y="3192524"/>
            <a:ext cx="3124200" cy="141256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932883" y="1659835"/>
            <a:ext cx="7296717" cy="10668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en-US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6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ạch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khâu</a:t>
            </a:r>
            <a:endParaRPr lang="en-US" sz="36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3283634" y="3091376"/>
            <a:ext cx="31242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834395" y="3527805"/>
            <a:ext cx="3573439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. . . . . . . . . . . . </a:t>
            </a:r>
            <a:r>
              <a:rPr lang="en-US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n-US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6545241" y="2771801"/>
            <a:ext cx="707886" cy="1486633"/>
            <a:chOff x="6375929" y="3008399"/>
            <a:chExt cx="707886" cy="1982176"/>
          </a:xfrm>
        </p:grpSpPr>
        <p:cxnSp>
          <p:nvCxnSpPr>
            <p:cNvPr id="24" name="Straight Arrow Connector 23"/>
            <p:cNvCxnSpPr/>
            <p:nvPr/>
          </p:nvCxnSpPr>
          <p:spPr>
            <a:xfrm flipH="1">
              <a:off x="6619774" y="3026388"/>
              <a:ext cx="3939" cy="368826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 rot="16200000">
              <a:off x="6272671" y="4179432"/>
              <a:ext cx="914401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cs typeface="Times New Roman" pitchFamily="18" charset="0"/>
                </a:rPr>
                <a:t>1 cm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6449745" y="3008399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6453684" y="3420807"/>
              <a:ext cx="3400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6"/>
          <p:cNvGrpSpPr>
            <a:grpSpLocks/>
          </p:cNvGrpSpPr>
          <p:nvPr/>
        </p:nvGrpSpPr>
        <p:grpSpPr bwMode="auto">
          <a:xfrm>
            <a:off x="7923336" y="2400301"/>
            <a:ext cx="1157545" cy="2749921"/>
            <a:chOff x="4368" y="288"/>
            <a:chExt cx="1392" cy="3836"/>
          </a:xfrm>
        </p:grpSpPr>
        <p:pic>
          <p:nvPicPr>
            <p:cNvPr id="1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21" name="Group 16"/>
          <p:cNvGrpSpPr>
            <a:grpSpLocks/>
          </p:cNvGrpSpPr>
          <p:nvPr/>
        </p:nvGrpSpPr>
        <p:grpSpPr bwMode="auto">
          <a:xfrm rot="10800000">
            <a:off x="209386" y="219837"/>
            <a:ext cx="1157545" cy="2749921"/>
            <a:chOff x="4368" y="288"/>
            <a:chExt cx="1392" cy="3836"/>
          </a:xfrm>
        </p:grpSpPr>
        <p:pic>
          <p:nvPicPr>
            <p:cNvPr id="28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9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30" name="Flowchart: Alternate Process 29"/>
          <p:cNvSpPr/>
          <p:nvPr/>
        </p:nvSpPr>
        <p:spPr>
          <a:xfrm>
            <a:off x="1828800" y="228600"/>
            <a:ext cx="5715000" cy="883026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340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1" y="1196802"/>
            <a:ext cx="4623544" cy="58477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2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32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lược</a:t>
            </a:r>
            <a:endParaRPr lang="en-US" sz="32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65261" y="2243788"/>
            <a:ext cx="2743200" cy="125666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004545" y="2307902"/>
            <a:ext cx="2743200" cy="119255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901234" y="2260187"/>
            <a:ext cx="2851714" cy="1223867"/>
            <a:chOff x="8488078" y="4800600"/>
            <a:chExt cx="3170520" cy="1631823"/>
          </a:xfrm>
        </p:grpSpPr>
        <p:sp>
          <p:nvSpPr>
            <p:cNvPr id="51" name="Folded Corner 50"/>
            <p:cNvSpPr/>
            <p:nvPr/>
          </p:nvSpPr>
          <p:spPr>
            <a:xfrm>
              <a:off x="8610600" y="4800600"/>
              <a:ext cx="3034021" cy="1631823"/>
            </a:xfrm>
            <a:prstGeom prst="foldedCorner">
              <a:avLst>
                <a:gd name="adj" fmla="val 35138"/>
              </a:avLst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8488078" y="4800600"/>
              <a:ext cx="3170520" cy="779700"/>
              <a:chOff x="8373483" y="2362200"/>
              <a:chExt cx="3170520" cy="779700"/>
            </a:xfrm>
          </p:grpSpPr>
          <p:sp>
            <p:nvSpPr>
              <p:cNvPr id="53" name="Rectangle 52"/>
              <p:cNvSpPr/>
              <p:nvPr/>
            </p:nvSpPr>
            <p:spPr>
              <a:xfrm flipV="1">
                <a:off x="8496004" y="2782052"/>
                <a:ext cx="3047999" cy="45719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8373483" y="2362200"/>
                <a:ext cx="3162005" cy="779700"/>
              </a:xfrm>
              <a:prstGeom prst="rect">
                <a:avLst/>
              </a:prstGeom>
              <a:noFill/>
              <a:ln>
                <a:solidFill>
                  <a:schemeClr val="bg2">
                    <a:lumMod val="75000"/>
                  </a:schemeClr>
                </a:solidFill>
              </a:ln>
            </p:spPr>
            <p:txBody>
              <a:bodyPr wrap="square" rtlCol="0">
                <a:spAutoFit/>
                <a:scene3d>
                  <a:camera prst="orthographicFront"/>
                  <a:lightRig rig="flat" dir="tl">
                    <a:rot lat="0" lon="0" rev="6600000"/>
                  </a:lightRig>
                </a:scene3d>
                <a:sp3d extrusionH="25400" contourW="8890">
                  <a:bevelT w="38100" h="31750"/>
                  <a:contourClr>
                    <a:schemeClr val="accent2">
                      <a:shade val="75000"/>
                    </a:schemeClr>
                  </a:contourClr>
                </a:sp3d>
              </a:bodyPr>
              <a:lstStyle/>
              <a:p>
                <a:r>
                  <a:rPr lang="en-US" sz="3200" b="1" dirty="0" smtClean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rPr>
                  <a:t>  .  .  .  .  .  .  .  .  .  </a:t>
                </a:r>
                <a:endParaRPr lang="en-US" sz="3200" b="1" dirty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</a:endParaRPr>
              </a:p>
            </p:txBody>
          </p:sp>
        </p:grpSp>
      </p:grpSp>
      <p:grpSp>
        <p:nvGrpSpPr>
          <p:cNvPr id="2" name="Group 1"/>
          <p:cNvGrpSpPr/>
          <p:nvPr/>
        </p:nvGrpSpPr>
        <p:grpSpPr>
          <a:xfrm>
            <a:off x="3077904" y="3717946"/>
            <a:ext cx="2851714" cy="1256666"/>
            <a:chOff x="3077904" y="4957261"/>
            <a:chExt cx="2851714" cy="1675555"/>
          </a:xfrm>
        </p:grpSpPr>
        <p:sp>
          <p:nvSpPr>
            <p:cNvPr id="49" name="Rectangle 48"/>
            <p:cNvSpPr/>
            <p:nvPr/>
          </p:nvSpPr>
          <p:spPr>
            <a:xfrm>
              <a:off x="3207253" y="4957261"/>
              <a:ext cx="2709793" cy="1675555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3077904" y="4972560"/>
              <a:ext cx="2851714" cy="1631823"/>
              <a:chOff x="8488078" y="4800600"/>
              <a:chExt cx="3170520" cy="1631823"/>
            </a:xfrm>
          </p:grpSpPr>
          <p:sp>
            <p:nvSpPr>
              <p:cNvPr id="70" name="Folded Corner 69"/>
              <p:cNvSpPr/>
              <p:nvPr/>
            </p:nvSpPr>
            <p:spPr>
              <a:xfrm>
                <a:off x="8610600" y="4800600"/>
                <a:ext cx="3034021" cy="1631823"/>
              </a:xfrm>
              <a:prstGeom prst="foldedCorner">
                <a:avLst>
                  <a:gd name="adj" fmla="val 35138"/>
                </a:avLst>
              </a:prstGeom>
              <a:solidFill>
                <a:schemeClr val="accent5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1" name="Group 70"/>
              <p:cNvGrpSpPr/>
              <p:nvPr/>
            </p:nvGrpSpPr>
            <p:grpSpPr>
              <a:xfrm>
                <a:off x="8488078" y="4800600"/>
                <a:ext cx="3170520" cy="779700"/>
                <a:chOff x="8373483" y="2362200"/>
                <a:chExt cx="3170520" cy="779700"/>
              </a:xfrm>
            </p:grpSpPr>
            <p:sp>
              <p:nvSpPr>
                <p:cNvPr id="72" name="Rectangle 71"/>
                <p:cNvSpPr/>
                <p:nvPr/>
              </p:nvSpPr>
              <p:spPr>
                <a:xfrm flipV="1">
                  <a:off x="8496004" y="2782052"/>
                  <a:ext cx="3047999" cy="4571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8373483" y="2362200"/>
                  <a:ext cx="3162005" cy="779700"/>
                </a:xfrm>
                <a:prstGeom prst="rect">
                  <a:avLst/>
                </a:prstGeom>
                <a:noFill/>
                <a:ln>
                  <a:solidFill>
                    <a:schemeClr val="bg2">
                      <a:lumMod val="75000"/>
                    </a:schemeClr>
                  </a:solidFill>
                </a:ln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r>
                    <a:rPr lang="en-US" sz="3200" b="1" dirty="0" smtClean="0">
                      <a:ln w="11430"/>
                      <a:gradFill>
                        <a:gsLst>
                          <a:gs pos="0">
                            <a:schemeClr val="accent2">
                              <a:tint val="70000"/>
                              <a:satMod val="245000"/>
                            </a:schemeClr>
                          </a:gs>
                          <a:gs pos="75000">
                            <a:schemeClr val="accent2">
                              <a:tint val="90000"/>
                              <a:shade val="60000"/>
                              <a:satMod val="240000"/>
                            </a:schemeClr>
                          </a:gs>
                          <a:gs pos="100000">
                            <a:schemeClr val="accent2">
                              <a:tint val="100000"/>
                              <a:shade val="50000"/>
                              <a:satMod val="240000"/>
                            </a:scheme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</a:rPr>
                    <a:t>  .  .  .  .  .  .  .  .  .  </a:t>
                  </a:r>
                  <a:endParaRPr lang="en-US" sz="3200" b="1" dirty="0">
                    <a:ln w="11430"/>
                    <a:gradFill>
                      <a:gsLst>
                        <a:gs pos="0">
                          <a:schemeClr val="accent2">
                            <a:tint val="70000"/>
                            <a:satMod val="245000"/>
                          </a:schemeClr>
                        </a:gs>
                        <a:gs pos="75000">
                          <a:schemeClr val="accent2">
                            <a:tint val="90000"/>
                            <a:shade val="60000"/>
                            <a:satMod val="240000"/>
                          </a:schemeClr>
                        </a:gs>
                        <a:gs pos="100000">
                          <a:schemeClr val="accent2">
                            <a:tint val="100000"/>
                            <a:shade val="50000"/>
                            <a:satMod val="240000"/>
                          </a:scheme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</a:endParaRPr>
                </a:p>
              </p:txBody>
            </p:sp>
          </p:grpSp>
        </p:grpSp>
      </p:grpSp>
      <p:cxnSp>
        <p:nvCxnSpPr>
          <p:cNvPr id="31" name="Straight Connector 30"/>
          <p:cNvCxnSpPr/>
          <p:nvPr/>
        </p:nvCxnSpPr>
        <p:spPr>
          <a:xfrm>
            <a:off x="3962401" y="3948710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105401" y="3948710"/>
            <a:ext cx="57062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2" name="Flowchart: Alternate Process 21"/>
          <p:cNvSpPr/>
          <p:nvPr/>
        </p:nvSpPr>
        <p:spPr>
          <a:xfrm>
            <a:off x="2636861" y="21336"/>
            <a:ext cx="5270594" cy="968202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84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0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428750"/>
            <a:ext cx="6226520" cy="63226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2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2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32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2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2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32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838200" y="2430414"/>
            <a:ext cx="7696200" cy="2484487"/>
            <a:chOff x="3771256" y="4572001"/>
            <a:chExt cx="3354754" cy="2058366"/>
          </a:xfrm>
        </p:grpSpPr>
        <p:grpSp>
          <p:nvGrpSpPr>
            <p:cNvPr id="4" name="Group 3"/>
            <p:cNvGrpSpPr/>
            <p:nvPr/>
          </p:nvGrpSpPr>
          <p:grpSpPr>
            <a:xfrm>
              <a:off x="3771256" y="4572001"/>
              <a:ext cx="3354754" cy="2058366"/>
              <a:chOff x="106833" y="4748452"/>
              <a:chExt cx="3354754" cy="2058366"/>
            </a:xfrm>
          </p:grpSpPr>
          <p:sp>
            <p:nvSpPr>
              <p:cNvPr id="90" name="Rectangle 89"/>
              <p:cNvSpPr/>
              <p:nvPr/>
            </p:nvSpPr>
            <p:spPr>
              <a:xfrm>
                <a:off x="370449" y="4864166"/>
                <a:ext cx="2716314" cy="1942652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106833" y="4748452"/>
                <a:ext cx="3354754" cy="2058366"/>
                <a:chOff x="80622" y="4766652"/>
                <a:chExt cx="3354754" cy="2058366"/>
              </a:xfrm>
            </p:grpSpPr>
            <p:sp>
              <p:nvSpPr>
                <p:cNvPr id="97" name="Folded Corner 96"/>
                <p:cNvSpPr/>
                <p:nvPr/>
              </p:nvSpPr>
              <p:spPr>
                <a:xfrm>
                  <a:off x="342479" y="4854173"/>
                  <a:ext cx="2722815" cy="1970845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98" name="Group 97"/>
                <p:cNvGrpSpPr/>
                <p:nvPr/>
              </p:nvGrpSpPr>
              <p:grpSpPr>
                <a:xfrm>
                  <a:off x="80622" y="4766652"/>
                  <a:ext cx="3354754" cy="586475"/>
                  <a:chOff x="4744273" y="2797314"/>
                  <a:chExt cx="3332927" cy="598822"/>
                </a:xfrm>
              </p:grpSpPr>
              <p:cxnSp>
                <p:nvCxnSpPr>
                  <p:cNvPr id="99" name="Straight Connector 98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100" name="TextBox 99"/>
                  <p:cNvSpPr txBox="1"/>
                  <p:nvPr/>
                </p:nvSpPr>
                <p:spPr>
                  <a:xfrm>
                    <a:off x="4744273" y="2797314"/>
                    <a:ext cx="3332927" cy="59882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</p:grpSp>
        <p:cxnSp>
          <p:nvCxnSpPr>
            <p:cNvPr id="210" name="Straight Connector 209"/>
            <p:cNvCxnSpPr/>
            <p:nvPr/>
          </p:nvCxnSpPr>
          <p:spPr>
            <a:xfrm>
              <a:off x="41023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flipV="1">
              <a:off x="5053577" y="4914766"/>
              <a:ext cx="532011" cy="7758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6019800" y="4918645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4" name="Rectangle 53"/>
          <p:cNvSpPr/>
          <p:nvPr/>
        </p:nvSpPr>
        <p:spPr>
          <a:xfrm>
            <a:off x="5257801" y="3028951"/>
            <a:ext cx="177421" cy="342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775580" y="3028951"/>
            <a:ext cx="177421" cy="342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297874" y="3028950"/>
            <a:ext cx="177421" cy="342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3810000" y="3028951"/>
            <a:ext cx="177421" cy="342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3327780" y="3028951"/>
            <a:ext cx="177421" cy="3428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0" name="Flowchart: Alternate Process 29"/>
          <p:cNvSpPr/>
          <p:nvPr/>
        </p:nvSpPr>
        <p:spPr>
          <a:xfrm>
            <a:off x="2730406" y="285750"/>
            <a:ext cx="4954983" cy="8382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7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4" grpId="0" animBg="1"/>
      <p:bldP spid="56" grpId="0" animBg="1"/>
      <p:bldP spid="57" grpId="0" animBg="1"/>
      <p:bldP spid="58" grpId="0" animBg="1"/>
      <p:bldP spid="6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85607" y="2857305"/>
            <a:ext cx="3822192" cy="2632639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9" name="Group 8"/>
          <p:cNvGrpSpPr/>
          <p:nvPr/>
        </p:nvGrpSpPr>
        <p:grpSpPr>
          <a:xfrm>
            <a:off x="1357409" y="2635376"/>
            <a:ext cx="3354754" cy="1365124"/>
            <a:chOff x="1217246" y="3541005"/>
            <a:chExt cx="3354754" cy="2261817"/>
          </a:xfrm>
        </p:grpSpPr>
        <p:grpSp>
          <p:nvGrpSpPr>
            <p:cNvPr id="10" name="Group 9"/>
            <p:cNvGrpSpPr/>
            <p:nvPr/>
          </p:nvGrpSpPr>
          <p:grpSpPr>
            <a:xfrm>
              <a:off x="1217246" y="3541005"/>
              <a:ext cx="3354754" cy="2261817"/>
              <a:chOff x="1091103" y="2855698"/>
              <a:chExt cx="3210995" cy="2309437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363841" y="3097357"/>
                <a:ext cx="2595676" cy="2067778"/>
              </a:xfrm>
              <a:prstGeom prst="rect">
                <a:avLst/>
              </a:prstGeom>
              <a:solidFill>
                <a:srgbClr val="F5C040">
                  <a:lumMod val="75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091103" y="2855698"/>
                <a:ext cx="3210995" cy="2309437"/>
                <a:chOff x="442548" y="3483219"/>
                <a:chExt cx="3332927" cy="2309437"/>
              </a:xfrm>
            </p:grpSpPr>
            <p:sp>
              <p:nvSpPr>
                <p:cNvPr id="21" name="Folded Corner 20"/>
                <p:cNvSpPr/>
                <p:nvPr/>
              </p:nvSpPr>
              <p:spPr>
                <a:xfrm>
                  <a:off x="610334" y="3724878"/>
                  <a:ext cx="2797467" cy="2067778"/>
                </a:xfrm>
                <a:prstGeom prst="foldedCorner">
                  <a:avLst>
                    <a:gd name="adj" fmla="val 39193"/>
                  </a:avLst>
                </a:prstGeom>
                <a:solidFill>
                  <a:srgbClr val="F5C040">
                    <a:lumMod val="60000"/>
                    <a:lumOff val="40000"/>
                  </a:srgbClr>
                </a:solidFill>
                <a:ln w="15875" cap="flat" cmpd="sng" algn="ctr">
                  <a:solidFill>
                    <a:srgbClr val="31B6FD">
                      <a:shade val="50000"/>
                      <a:shade val="75000"/>
                      <a:lumMod val="8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Candara"/>
                    <a:ea typeface="+mn-ea"/>
                    <a:cs typeface="+mn-cs"/>
                  </a:endParaRPr>
                </a:p>
              </p:txBody>
            </p:sp>
            <p:grpSp>
              <p:nvGrpSpPr>
                <p:cNvPr id="22" name="Group 21"/>
                <p:cNvGrpSpPr/>
                <p:nvPr/>
              </p:nvGrpSpPr>
              <p:grpSpPr>
                <a:xfrm>
                  <a:off x="442548" y="3483219"/>
                  <a:ext cx="3332927" cy="1197561"/>
                  <a:chOff x="4744273" y="2645019"/>
                  <a:chExt cx="3332927" cy="1197561"/>
                </a:xfrm>
              </p:grpSpPr>
              <p:cxnSp>
                <p:nvCxnSpPr>
                  <p:cNvPr id="23" name="Straight Connector 22"/>
                  <p:cNvCxnSpPr/>
                  <p:nvPr/>
                </p:nvCxnSpPr>
                <p:spPr>
                  <a:xfrm flipV="1">
                    <a:off x="5027368" y="3276600"/>
                    <a:ext cx="2694243" cy="19792"/>
                  </a:xfrm>
                  <a:prstGeom prst="line">
                    <a:avLst/>
                  </a:prstGeom>
                  <a:noFill/>
                  <a:ln w="25400" cap="flat" cmpd="sng" algn="ctr">
                    <a:solidFill>
                      <a:srgbClr val="31B6FD"/>
                    </a:solidFill>
                    <a:prstDash val="solid"/>
                  </a:ln>
                  <a:effectLst>
                    <a:outerShdw blurRad="50800" dist="25400" dir="5400000" rotWithShape="0">
                      <a:srgbClr val="000000">
                        <a:alpha val="38000"/>
                      </a:srgbClr>
                    </a:outerShdw>
                  </a:effectLst>
                  <a:scene3d>
                    <a:camera prst="orthographicFront">
                      <a:rot lat="0" lon="0" rev="0"/>
                    </a:camera>
                    <a:lightRig rig="flat" dir="tl">
                      <a:rot lat="0" lon="0" rev="6360000"/>
                    </a:lightRig>
                  </a:scene3d>
                  <a:sp3d prstMaterial="flat">
                    <a:bevelT w="12700" h="12700"/>
                  </a:sp3d>
                </p:spPr>
              </p:cxn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4744273" y="2645019"/>
                    <a:ext cx="3332927" cy="1197561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  <a:scene3d>
                      <a:camera prst="orthographicFront"/>
                      <a:lightRig rig="flat" dir="tl">
                        <a:rot lat="0" lon="0" rev="6600000"/>
                      </a:lightRig>
                    </a:scene3d>
                    <a:sp3d extrusionH="25400" contourW="8890">
                      <a:bevelT w="38100" h="31750"/>
                      <a:contourClr>
                        <a:schemeClr val="accent2">
                          <a:shade val="75000"/>
                        </a:schemeClr>
                      </a:contourClr>
                    </a:sp3d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sz="40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. . . . . . . . . .   </a:t>
                    </a:r>
                    <a:r>
                      <a:rPr kumimoji="0" lang="en-US" sz="3200" b="1" i="0" u="none" strike="noStrike" kern="0" cap="none" spc="0" normalizeH="0" baseline="0" noProof="0" dirty="0" smtClean="0">
                        <a:ln w="11430"/>
                        <a:gradFill>
                          <a:gsLst>
                            <a:gs pos="0">
                              <a:srgbClr val="4584D3">
                                <a:tint val="70000"/>
                                <a:satMod val="245000"/>
                              </a:srgbClr>
                            </a:gs>
                            <a:gs pos="75000">
                              <a:srgbClr val="4584D3">
                                <a:tint val="90000"/>
                                <a:shade val="60000"/>
                                <a:satMod val="240000"/>
                              </a:srgbClr>
                            </a:gs>
                            <a:gs pos="100000">
                              <a:srgbClr val="4584D3">
                                <a:tint val="100000"/>
                                <a:shade val="50000"/>
                                <a:satMod val="24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dist="39000" dir="5460000" algn="tl">
                            <a:srgbClr val="000000">
                              <a:alpha val="38000"/>
                            </a:srgbClr>
                          </a:outerShdw>
                        </a:effectLst>
                        <a:uLnTx/>
                        <a:uFillTx/>
                      </a:rPr>
                      <a:t>  </a:t>
                    </a:r>
                    <a:endParaRPr kumimoji="0" lang="en-US" sz="3200" b="1" i="0" u="none" strike="noStrike" kern="0" cap="none" spc="0" normalizeH="0" baseline="0" noProof="0" dirty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endParaRPr>
                  </a:p>
                </p:txBody>
              </p:sp>
            </p:grpSp>
          </p:grpSp>
          <p:sp>
            <p:nvSpPr>
              <p:cNvPr id="16" name="Minus 15"/>
              <p:cNvSpPr/>
              <p:nvPr/>
            </p:nvSpPr>
            <p:spPr>
              <a:xfrm>
                <a:off x="2105969" y="3412823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7" name="Minus 16"/>
              <p:cNvSpPr/>
              <p:nvPr/>
            </p:nvSpPr>
            <p:spPr>
              <a:xfrm>
                <a:off x="2576313" y="3415627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" name="Minus 17"/>
              <p:cNvSpPr/>
              <p:nvPr/>
            </p:nvSpPr>
            <p:spPr>
              <a:xfrm>
                <a:off x="3082898" y="3429695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9" name="Minus 18"/>
              <p:cNvSpPr/>
              <p:nvPr/>
            </p:nvSpPr>
            <p:spPr>
              <a:xfrm>
                <a:off x="3497947" y="3418431"/>
                <a:ext cx="214929" cy="154752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20" name="Minus 19"/>
              <p:cNvSpPr/>
              <p:nvPr/>
            </p:nvSpPr>
            <p:spPr>
              <a:xfrm>
                <a:off x="1692038" y="3426648"/>
                <a:ext cx="214929" cy="154753"/>
              </a:xfrm>
              <a:prstGeom prst="mathMinus">
                <a:avLst/>
              </a:prstGeom>
              <a:solidFill>
                <a:srgbClr val="FF0000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  <p:cxnSp>
          <p:nvCxnSpPr>
            <p:cNvPr id="11" name="Straight Connector 10"/>
            <p:cNvCxnSpPr/>
            <p:nvPr/>
          </p:nvCxnSpPr>
          <p:spPr>
            <a:xfrm>
              <a:off x="1561658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2516897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482709" y="4036806"/>
              <a:ext cx="532011" cy="0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5544863" y="4017711"/>
            <a:ext cx="1579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117721" y="4017711"/>
            <a:ext cx="18341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4460596" y="2684631"/>
            <a:ext cx="3667599" cy="1315338"/>
            <a:chOff x="4442976" y="3580216"/>
            <a:chExt cx="3667599" cy="1753784"/>
          </a:xfrm>
        </p:grpSpPr>
        <p:grpSp>
          <p:nvGrpSpPr>
            <p:cNvPr id="163" name="Group 162"/>
            <p:cNvGrpSpPr/>
            <p:nvPr/>
          </p:nvGrpSpPr>
          <p:grpSpPr>
            <a:xfrm>
              <a:off x="4442976" y="3580216"/>
              <a:ext cx="3354754" cy="1753784"/>
              <a:chOff x="4379573" y="3607499"/>
              <a:chExt cx="3354754" cy="1753784"/>
            </a:xfrm>
          </p:grpSpPr>
          <p:grpSp>
            <p:nvGrpSpPr>
              <p:cNvPr id="74" name="Group 73"/>
              <p:cNvGrpSpPr/>
              <p:nvPr/>
            </p:nvGrpSpPr>
            <p:grpSpPr>
              <a:xfrm>
                <a:off x="4379573" y="3607499"/>
                <a:ext cx="3354754" cy="1753784"/>
                <a:chOff x="1217246" y="3541005"/>
                <a:chExt cx="3354754" cy="2179330"/>
              </a:xfrm>
            </p:grpSpPr>
            <p:grpSp>
              <p:nvGrpSpPr>
                <p:cNvPr id="75" name="Group 74"/>
                <p:cNvGrpSpPr/>
                <p:nvPr/>
              </p:nvGrpSpPr>
              <p:grpSpPr>
                <a:xfrm>
                  <a:off x="1217246" y="3541005"/>
                  <a:ext cx="3354754" cy="2179330"/>
                  <a:chOff x="1091103" y="2855697"/>
                  <a:chExt cx="3210995" cy="2225213"/>
                </a:xfrm>
              </p:grpSpPr>
              <p:sp>
                <p:nvSpPr>
                  <p:cNvPr id="79" name="Rectangle 78"/>
                  <p:cNvSpPr/>
                  <p:nvPr/>
                </p:nvSpPr>
                <p:spPr>
                  <a:xfrm>
                    <a:off x="1363841" y="3097358"/>
                    <a:ext cx="2599914" cy="1983552"/>
                  </a:xfrm>
                  <a:prstGeom prst="rect">
                    <a:avLst/>
                  </a:prstGeom>
                  <a:solidFill>
                    <a:srgbClr val="F5C040">
                      <a:lumMod val="75000"/>
                    </a:srgbClr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80" name="Group 79"/>
                  <p:cNvGrpSpPr/>
                  <p:nvPr/>
                </p:nvGrpSpPr>
                <p:grpSpPr>
                  <a:xfrm>
                    <a:off x="1091103" y="2855697"/>
                    <a:ext cx="3210995" cy="2223709"/>
                    <a:chOff x="442548" y="3483218"/>
                    <a:chExt cx="3332927" cy="2223709"/>
                  </a:xfrm>
                </p:grpSpPr>
                <p:sp>
                  <p:nvSpPr>
                    <p:cNvPr id="86" name="Folded Corner 85"/>
                    <p:cNvSpPr/>
                    <p:nvPr/>
                  </p:nvSpPr>
                  <p:spPr>
                    <a:xfrm rot="10800000" flipV="1">
                      <a:off x="764091" y="3678105"/>
                      <a:ext cx="2705100" cy="2028822"/>
                    </a:xfrm>
                    <a:prstGeom prst="foldedCorner">
                      <a:avLst>
                        <a:gd name="adj" fmla="val 39193"/>
                      </a:avLst>
                    </a:prstGeom>
                    <a:solidFill>
                      <a:srgbClr val="F5C040">
                        <a:lumMod val="60000"/>
                        <a:lumOff val="40000"/>
                      </a:srgbClr>
                    </a:solidFill>
                    <a:ln w="15875" cap="flat" cmpd="sng" algn="ctr">
                      <a:solidFill>
                        <a:srgbClr val="31B6FD">
                          <a:shade val="50000"/>
                          <a:shade val="75000"/>
                          <a:lumMod val="8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 smtClean="0">
                        <a:ln>
                          <a:noFill/>
                        </a:ln>
                        <a:solidFill>
                          <a:sysClr val="window" lastClr="FFFFFF"/>
                        </a:solidFill>
                        <a:effectLst/>
                        <a:uLnTx/>
                        <a:uFillTx/>
                        <a:latin typeface="Candara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87" name="Group 86"/>
                    <p:cNvGrpSpPr/>
                    <p:nvPr/>
                  </p:nvGrpSpPr>
                  <p:grpSpPr>
                    <a:xfrm>
                      <a:off x="442548" y="3483218"/>
                      <a:ext cx="3332927" cy="1197561"/>
                      <a:chOff x="4744273" y="2645018"/>
                      <a:chExt cx="3332927" cy="1197561"/>
                    </a:xfrm>
                  </p:grpSpPr>
                  <p:cxnSp>
                    <p:nvCxnSpPr>
                      <p:cNvPr id="88" name="Straight Connector 87"/>
                      <p:cNvCxnSpPr/>
                      <p:nvPr/>
                    </p:nvCxnSpPr>
                    <p:spPr>
                      <a:xfrm flipV="1">
                        <a:off x="5027368" y="3276600"/>
                        <a:ext cx="2694243" cy="19792"/>
                      </a:xfrm>
                      <a:prstGeom prst="line">
                        <a:avLst/>
                      </a:prstGeom>
                      <a:noFill/>
                      <a:ln w="25400" cap="flat" cmpd="sng" algn="ctr">
                        <a:solidFill>
                          <a:srgbClr val="31B6FD"/>
                        </a:solidFill>
                        <a:prstDash val="solid"/>
                      </a:ln>
                      <a:effectLst>
                        <a:outerShdw blurRad="50800" dist="25400" dir="5400000" rotWithShape="0">
                          <a:srgbClr val="000000">
                            <a:alpha val="38000"/>
                          </a:srgbClr>
                        </a:outerShdw>
                      </a:effectLst>
                      <a:scene3d>
                        <a:camera prst="orthographicFront">
                          <a:rot lat="0" lon="0" rev="0"/>
                        </a:camera>
                        <a:lightRig rig="flat" dir="tl">
                          <a:rot lat="0" lon="0" rev="6360000"/>
                        </a:lightRig>
                      </a:scene3d>
                      <a:sp3d prstMaterial="flat">
                        <a:bevelT w="12700" h="12700"/>
                      </a:sp3d>
                    </p:spPr>
                  </p:cxnSp>
                  <p:sp>
                    <p:nvSpPr>
                      <p:cNvPr id="89" name="TextBox 88"/>
                      <p:cNvSpPr txBox="1"/>
                      <p:nvPr/>
                    </p:nvSpPr>
                    <p:spPr>
                      <a:xfrm>
                        <a:off x="4744273" y="2645018"/>
                        <a:ext cx="3332927" cy="1197561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  <a:scene3d>
                          <a:camera prst="orthographicFront"/>
                          <a:lightRig rig="flat" dir="tl">
                            <a:rot lat="0" lon="0" rev="6600000"/>
                          </a:lightRig>
                        </a:scene3d>
                        <a:sp3d extrusionH="25400" contourW="8890">
                          <a:bevelT w="38100" h="31750"/>
                          <a:contourClr>
                            <a:schemeClr val="accent2">
                              <a:shade val="75000"/>
                            </a:schemeClr>
                          </a:contourClr>
                        </a:sp3d>
                      </a:bodyPr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0" lang="en-US" sz="40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. . . . . . . . . .   </a:t>
                        </a:r>
                        <a:r>
                          <a:rPr kumimoji="0" lang="en-US" sz="3200" b="1" i="0" u="none" strike="noStrike" kern="0" cap="none" spc="0" normalizeH="0" baseline="0" noProof="0" dirty="0" smtClean="0">
                            <a:ln w="11430"/>
                            <a:gradFill>
                              <a:gsLst>
                                <a:gs pos="0">
                                  <a:srgbClr val="4584D3">
                                    <a:tint val="70000"/>
                                    <a:satMod val="245000"/>
                                  </a:srgbClr>
                                </a:gs>
                                <a:gs pos="75000">
                                  <a:srgbClr val="4584D3">
                                    <a:tint val="90000"/>
                                    <a:shade val="60000"/>
                                    <a:satMod val="240000"/>
                                  </a:srgbClr>
                                </a:gs>
                                <a:gs pos="100000">
                                  <a:srgbClr val="4584D3">
                                    <a:tint val="100000"/>
                                    <a:shade val="50000"/>
                                    <a:satMod val="24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dist="39000" dir="5460000" algn="tl">
                                <a:srgbClr val="000000">
                                  <a:alpha val="38000"/>
                                </a:srgbClr>
                              </a:outerShdw>
                            </a:effectLst>
                            <a:uLnTx/>
                            <a:uFillTx/>
                          </a:rPr>
                          <a:t>  </a:t>
                        </a:r>
                        <a:endParaRPr kumimoji="0" lang="en-US" sz="3200" b="1" i="0" u="none" strike="noStrike" kern="0" cap="none" spc="0" normalizeH="0" baseline="0" noProof="0" dirty="0">
                          <a:ln w="11430"/>
                          <a:gradFill>
                            <a:gsLst>
                              <a:gs pos="0">
                                <a:srgbClr val="4584D3">
                                  <a:tint val="70000"/>
                                  <a:satMod val="245000"/>
                                </a:srgbClr>
                              </a:gs>
                              <a:gs pos="75000">
                                <a:srgbClr val="4584D3">
                                  <a:tint val="90000"/>
                                  <a:shade val="60000"/>
                                  <a:satMod val="240000"/>
                                </a:srgbClr>
                              </a:gs>
                              <a:gs pos="100000">
                                <a:srgbClr val="4584D3">
                                  <a:tint val="100000"/>
                                  <a:shade val="50000"/>
                                  <a:satMod val="240000"/>
                                </a:srgbClr>
                              </a:gs>
                            </a:gsLst>
                            <a:lin ang="5400000"/>
                          </a:gradFill>
                          <a:effectLst>
                            <a:outerShdw blurRad="50800" dist="39000" dir="5460000" algn="tl">
                              <a:srgbClr val="000000">
                                <a:alpha val="38000"/>
                              </a:srgbClr>
                            </a:outerShdw>
                          </a:effectLst>
                          <a:uLnTx/>
                          <a:uFillTx/>
                        </a:endParaRPr>
                      </a:p>
                    </p:txBody>
                  </p:sp>
                </p:grpSp>
              </p:grpSp>
              <p:sp>
                <p:nvSpPr>
                  <p:cNvPr id="81" name="Minus 80"/>
                  <p:cNvSpPr/>
                  <p:nvPr/>
                </p:nvSpPr>
                <p:spPr>
                  <a:xfrm>
                    <a:off x="2105969" y="3412823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2" name="Minus 81"/>
                  <p:cNvSpPr/>
                  <p:nvPr/>
                </p:nvSpPr>
                <p:spPr>
                  <a:xfrm>
                    <a:off x="2576313" y="3415627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3" name="Minus 82"/>
                  <p:cNvSpPr/>
                  <p:nvPr/>
                </p:nvSpPr>
                <p:spPr>
                  <a:xfrm>
                    <a:off x="3082898" y="3429695"/>
                    <a:ext cx="214929" cy="154752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4" name="Minus 83"/>
                  <p:cNvSpPr/>
                  <p:nvPr/>
                </p:nvSpPr>
                <p:spPr>
                  <a:xfrm>
                    <a:off x="3497947" y="3418431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5" name="Minus 84"/>
                  <p:cNvSpPr/>
                  <p:nvPr/>
                </p:nvSpPr>
                <p:spPr>
                  <a:xfrm>
                    <a:off x="1676315" y="3405309"/>
                    <a:ext cx="214929" cy="154753"/>
                  </a:xfrm>
                  <a:prstGeom prst="mathMinus">
                    <a:avLst/>
                  </a:prstGeom>
                  <a:solidFill>
                    <a:srgbClr val="FF0000"/>
                  </a:solidFill>
                  <a:ln w="15875" cap="flat" cmpd="sng" algn="ctr">
                    <a:solidFill>
                      <a:srgbClr val="31B6FD">
                        <a:shade val="50000"/>
                        <a:shade val="75000"/>
                        <a:lumMod val="8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sysClr val="window" lastClr="FFFFFF"/>
                      </a:solidFill>
                      <a:effectLst/>
                      <a:uLnTx/>
                      <a:uFillTx/>
                      <a:latin typeface="Candara"/>
                      <a:ea typeface="+mn-ea"/>
                      <a:cs typeface="+mn-cs"/>
                    </a:endParaRPr>
                  </a:p>
                </p:txBody>
              </p:sp>
            </p:grpSp>
            <p:cxnSp>
              <p:nvCxnSpPr>
                <p:cNvPr id="76" name="Straight Connector 75"/>
                <p:cNvCxnSpPr/>
                <p:nvPr/>
              </p:nvCxnSpPr>
              <p:spPr>
                <a:xfrm>
                  <a:off x="1561658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/>
                <p:cNvCxnSpPr/>
                <p:nvPr/>
              </p:nvCxnSpPr>
              <p:spPr>
                <a:xfrm>
                  <a:off x="2516897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  <p:cxnSp>
              <p:nvCxnSpPr>
                <p:cNvPr id="78" name="Straight Connector 77"/>
                <p:cNvCxnSpPr/>
                <p:nvPr/>
              </p:nvCxnSpPr>
              <p:spPr>
                <a:xfrm>
                  <a:off x="3482709" y="4036806"/>
                  <a:ext cx="532011" cy="0"/>
                </a:xfrm>
                <a:prstGeom prst="line">
                  <a:avLst/>
                </a:prstGeom>
              </p:spPr>
              <p:style>
                <a:lnRef idx="3">
                  <a:schemeClr val="accent2"/>
                </a:lnRef>
                <a:fillRef idx="0">
                  <a:schemeClr val="accent2"/>
                </a:fillRef>
                <a:effectRef idx="2">
                  <a:schemeClr val="accent2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/>
              <p:cNvGrpSpPr/>
              <p:nvPr/>
            </p:nvGrpSpPr>
            <p:grpSpPr>
              <a:xfrm rot="4511028">
                <a:off x="4607140" y="4037506"/>
                <a:ext cx="192162" cy="252541"/>
                <a:chOff x="8578033" y="5133967"/>
                <a:chExt cx="185395" cy="200301"/>
              </a:xfrm>
            </p:grpSpPr>
            <p:sp>
              <p:nvSpPr>
                <p:cNvPr id="47" name="Oval 46"/>
                <p:cNvSpPr/>
                <p:nvPr/>
              </p:nvSpPr>
              <p:spPr>
                <a:xfrm rot="3262630">
                  <a:off x="8578737" y="5133263"/>
                  <a:ext cx="95266" cy="96673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>
                    <a:solidFill>
                      <a:srgbClr val="FF0000"/>
                    </a:solidFill>
                  </a:endParaRPr>
                </a:p>
              </p:txBody>
            </p:sp>
            <p:cxnSp>
              <p:nvCxnSpPr>
                <p:cNvPr id="49" name="Straight Connector 48"/>
                <p:cNvCxnSpPr>
                  <a:endCxn id="47" idx="6"/>
                </p:cNvCxnSpPr>
                <p:nvPr/>
              </p:nvCxnSpPr>
              <p:spPr>
                <a:xfrm rot="17088972" flipV="1">
                  <a:off x="8675745" y="5204694"/>
                  <a:ext cx="61619" cy="11374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9" name="Straight Connector 148"/>
                <p:cNvCxnSpPr/>
                <p:nvPr/>
              </p:nvCxnSpPr>
              <p:spPr>
                <a:xfrm flipH="1" flipV="1">
                  <a:off x="8597617" y="5144361"/>
                  <a:ext cx="115153" cy="189907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184" name="Group 183"/>
            <p:cNvGrpSpPr/>
            <p:nvPr/>
          </p:nvGrpSpPr>
          <p:grpSpPr>
            <a:xfrm>
              <a:off x="6738570" y="3935278"/>
              <a:ext cx="1372005" cy="1195540"/>
              <a:chOff x="6675167" y="3962561"/>
              <a:chExt cx="1372005" cy="1195540"/>
            </a:xfrm>
          </p:grpSpPr>
          <p:sp>
            <p:nvSpPr>
              <p:cNvPr id="179" name="Freeform 178"/>
              <p:cNvSpPr/>
              <p:nvPr/>
            </p:nvSpPr>
            <p:spPr>
              <a:xfrm rot="21186860">
                <a:off x="6705647" y="3962561"/>
                <a:ext cx="1341525" cy="1195540"/>
              </a:xfrm>
              <a:custGeom>
                <a:avLst/>
                <a:gdLst>
                  <a:gd name="connsiteX0" fmla="*/ 324058 w 1491677"/>
                  <a:gd name="connsiteY0" fmla="*/ 100263 h 1235618"/>
                  <a:gd name="connsiteX1" fmla="*/ 239652 w 1491677"/>
                  <a:gd name="connsiteY1" fmla="*/ 198737 h 1235618"/>
                  <a:gd name="connsiteX2" fmla="*/ 197449 w 1491677"/>
                  <a:gd name="connsiteY2" fmla="*/ 226872 h 1235618"/>
                  <a:gd name="connsiteX3" fmla="*/ 155246 w 1491677"/>
                  <a:gd name="connsiteY3" fmla="*/ 240940 h 1235618"/>
                  <a:gd name="connsiteX4" fmla="*/ 70840 w 1491677"/>
                  <a:gd name="connsiteY4" fmla="*/ 339414 h 1235618"/>
                  <a:gd name="connsiteX5" fmla="*/ 42704 w 1491677"/>
                  <a:gd name="connsiteY5" fmla="*/ 367549 h 1235618"/>
                  <a:gd name="connsiteX6" fmla="*/ 501 w 1491677"/>
                  <a:gd name="connsiteY6" fmla="*/ 451955 h 1235618"/>
                  <a:gd name="connsiteX7" fmla="*/ 28637 w 1491677"/>
                  <a:gd name="connsiteY7" fmla="*/ 733309 h 1235618"/>
                  <a:gd name="connsiteX8" fmla="*/ 56772 w 1491677"/>
                  <a:gd name="connsiteY8" fmla="*/ 775512 h 1235618"/>
                  <a:gd name="connsiteX9" fmla="*/ 98975 w 1491677"/>
                  <a:gd name="connsiteY9" fmla="*/ 789580 h 1235618"/>
                  <a:gd name="connsiteX10" fmla="*/ 141178 w 1491677"/>
                  <a:gd name="connsiteY10" fmla="*/ 817715 h 1235618"/>
                  <a:gd name="connsiteX11" fmla="*/ 267787 w 1491677"/>
                  <a:gd name="connsiteY11" fmla="*/ 859918 h 1235618"/>
                  <a:gd name="connsiteX12" fmla="*/ 309990 w 1491677"/>
                  <a:gd name="connsiteY12" fmla="*/ 873986 h 1235618"/>
                  <a:gd name="connsiteX13" fmla="*/ 352193 w 1491677"/>
                  <a:gd name="connsiteY13" fmla="*/ 888054 h 1235618"/>
                  <a:gd name="connsiteX14" fmla="*/ 506938 w 1491677"/>
                  <a:gd name="connsiteY14" fmla="*/ 873986 h 1235618"/>
                  <a:gd name="connsiteX15" fmla="*/ 535073 w 1491677"/>
                  <a:gd name="connsiteY15" fmla="*/ 831783 h 1235618"/>
                  <a:gd name="connsiteX16" fmla="*/ 563209 w 1491677"/>
                  <a:gd name="connsiteY16" fmla="*/ 803648 h 1235618"/>
                  <a:gd name="connsiteX17" fmla="*/ 577277 w 1491677"/>
                  <a:gd name="connsiteY17" fmla="*/ 761444 h 1235618"/>
                  <a:gd name="connsiteX18" fmla="*/ 605412 w 1491677"/>
                  <a:gd name="connsiteY18" fmla="*/ 719241 h 1235618"/>
                  <a:gd name="connsiteX19" fmla="*/ 633547 w 1491677"/>
                  <a:gd name="connsiteY19" fmla="*/ 634835 h 1235618"/>
                  <a:gd name="connsiteX20" fmla="*/ 619480 w 1491677"/>
                  <a:gd name="connsiteY20" fmla="*/ 212804 h 1235618"/>
                  <a:gd name="connsiteX21" fmla="*/ 591344 w 1491677"/>
                  <a:gd name="connsiteY21" fmla="*/ 184669 h 1235618"/>
                  <a:gd name="connsiteX22" fmla="*/ 633547 w 1491677"/>
                  <a:gd name="connsiteY22" fmla="*/ 43992 h 1235618"/>
                  <a:gd name="connsiteX23" fmla="*/ 675750 w 1491677"/>
                  <a:gd name="connsiteY23" fmla="*/ 29924 h 1235618"/>
                  <a:gd name="connsiteX24" fmla="*/ 703886 w 1491677"/>
                  <a:gd name="connsiteY24" fmla="*/ 1789 h 1235618"/>
                  <a:gd name="connsiteX25" fmla="*/ 943037 w 1491677"/>
                  <a:gd name="connsiteY25" fmla="*/ 15857 h 1235618"/>
                  <a:gd name="connsiteX26" fmla="*/ 1013375 w 1491677"/>
                  <a:gd name="connsiteY26" fmla="*/ 100263 h 1235618"/>
                  <a:gd name="connsiteX27" fmla="*/ 1055578 w 1491677"/>
                  <a:gd name="connsiteY27" fmla="*/ 128398 h 1235618"/>
                  <a:gd name="connsiteX28" fmla="*/ 1069646 w 1491677"/>
                  <a:gd name="connsiteY28" fmla="*/ 170601 h 1235618"/>
                  <a:gd name="connsiteX29" fmla="*/ 1097781 w 1491677"/>
                  <a:gd name="connsiteY29" fmla="*/ 198737 h 1235618"/>
                  <a:gd name="connsiteX30" fmla="*/ 1154052 w 1491677"/>
                  <a:gd name="connsiteY30" fmla="*/ 325346 h 1235618"/>
                  <a:gd name="connsiteX31" fmla="*/ 1111849 w 1491677"/>
                  <a:gd name="connsiteY31" fmla="*/ 578564 h 1235618"/>
                  <a:gd name="connsiteX32" fmla="*/ 1083713 w 1491677"/>
                  <a:gd name="connsiteY32" fmla="*/ 606700 h 1235618"/>
                  <a:gd name="connsiteX33" fmla="*/ 1055578 w 1491677"/>
                  <a:gd name="connsiteY33" fmla="*/ 691106 h 1235618"/>
                  <a:gd name="connsiteX34" fmla="*/ 1027443 w 1491677"/>
                  <a:gd name="connsiteY34" fmla="*/ 733309 h 1235618"/>
                  <a:gd name="connsiteX35" fmla="*/ 1013375 w 1491677"/>
                  <a:gd name="connsiteY35" fmla="*/ 775512 h 1235618"/>
                  <a:gd name="connsiteX36" fmla="*/ 957104 w 1491677"/>
                  <a:gd name="connsiteY36" fmla="*/ 831783 h 1235618"/>
                  <a:gd name="connsiteX37" fmla="*/ 928969 w 1491677"/>
                  <a:gd name="connsiteY37" fmla="*/ 916189 h 1235618"/>
                  <a:gd name="connsiteX38" fmla="*/ 914901 w 1491677"/>
                  <a:gd name="connsiteY38" fmla="*/ 958392 h 1235618"/>
                  <a:gd name="connsiteX39" fmla="*/ 928969 w 1491677"/>
                  <a:gd name="connsiteY39" fmla="*/ 1225678 h 1235618"/>
                  <a:gd name="connsiteX40" fmla="*/ 1013375 w 1491677"/>
                  <a:gd name="connsiteY40" fmla="*/ 1211611 h 1235618"/>
                  <a:gd name="connsiteX41" fmla="*/ 1097781 w 1491677"/>
                  <a:gd name="connsiteY41" fmla="*/ 1169408 h 1235618"/>
                  <a:gd name="connsiteX42" fmla="*/ 1125917 w 1491677"/>
                  <a:gd name="connsiteY42" fmla="*/ 1141272 h 1235618"/>
                  <a:gd name="connsiteX43" fmla="*/ 1139984 w 1491677"/>
                  <a:gd name="connsiteY43" fmla="*/ 1099069 h 1235618"/>
                  <a:gd name="connsiteX44" fmla="*/ 1196255 w 1491677"/>
                  <a:gd name="connsiteY44" fmla="*/ 1014663 h 1235618"/>
                  <a:gd name="connsiteX45" fmla="*/ 1252526 w 1491677"/>
                  <a:gd name="connsiteY45" fmla="*/ 845851 h 1235618"/>
                  <a:gd name="connsiteX46" fmla="*/ 1266593 w 1491677"/>
                  <a:gd name="connsiteY46" fmla="*/ 803648 h 1235618"/>
                  <a:gd name="connsiteX47" fmla="*/ 1294729 w 1491677"/>
                  <a:gd name="connsiteY47" fmla="*/ 761444 h 1235618"/>
                  <a:gd name="connsiteX48" fmla="*/ 1351000 w 1491677"/>
                  <a:gd name="connsiteY48" fmla="*/ 648903 h 1235618"/>
                  <a:gd name="connsiteX49" fmla="*/ 1379135 w 1491677"/>
                  <a:gd name="connsiteY49" fmla="*/ 550429 h 1235618"/>
                  <a:gd name="connsiteX50" fmla="*/ 1421338 w 1491677"/>
                  <a:gd name="connsiteY50" fmla="*/ 522294 h 1235618"/>
                  <a:gd name="connsiteX51" fmla="*/ 1449473 w 1491677"/>
                  <a:gd name="connsiteY51" fmla="*/ 494158 h 1235618"/>
                  <a:gd name="connsiteX52" fmla="*/ 1491677 w 1491677"/>
                  <a:gd name="connsiteY52" fmla="*/ 480091 h 12356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</a:cxnLst>
                <a:rect l="l" t="t" r="r" b="b"/>
                <a:pathLst>
                  <a:path w="1491677" h="1235618">
                    <a:moveTo>
                      <a:pt x="324058" y="100263"/>
                    </a:moveTo>
                    <a:cubicBezTo>
                      <a:pt x="309180" y="118860"/>
                      <a:pt x="267074" y="176800"/>
                      <a:pt x="239652" y="198737"/>
                    </a:cubicBezTo>
                    <a:cubicBezTo>
                      <a:pt x="226450" y="209299"/>
                      <a:pt x="212571" y="219311"/>
                      <a:pt x="197449" y="226872"/>
                    </a:cubicBezTo>
                    <a:cubicBezTo>
                      <a:pt x="184186" y="233504"/>
                      <a:pt x="169314" y="236251"/>
                      <a:pt x="155246" y="240940"/>
                    </a:cubicBezTo>
                    <a:cubicBezTo>
                      <a:pt x="19780" y="376406"/>
                      <a:pt x="156546" y="232283"/>
                      <a:pt x="70840" y="339414"/>
                    </a:cubicBezTo>
                    <a:cubicBezTo>
                      <a:pt x="62554" y="349771"/>
                      <a:pt x="50990" y="357192"/>
                      <a:pt x="42704" y="367549"/>
                    </a:cubicBezTo>
                    <a:cubicBezTo>
                      <a:pt x="11539" y="406505"/>
                      <a:pt x="15359" y="407382"/>
                      <a:pt x="501" y="451955"/>
                    </a:cubicBezTo>
                    <a:cubicBezTo>
                      <a:pt x="1324" y="465943"/>
                      <a:pt x="-8063" y="659910"/>
                      <a:pt x="28637" y="733309"/>
                    </a:cubicBezTo>
                    <a:cubicBezTo>
                      <a:pt x="36198" y="748431"/>
                      <a:pt x="43570" y="764950"/>
                      <a:pt x="56772" y="775512"/>
                    </a:cubicBezTo>
                    <a:cubicBezTo>
                      <a:pt x="68351" y="784775"/>
                      <a:pt x="85712" y="782948"/>
                      <a:pt x="98975" y="789580"/>
                    </a:cubicBezTo>
                    <a:cubicBezTo>
                      <a:pt x="114097" y="797141"/>
                      <a:pt x="125728" y="810848"/>
                      <a:pt x="141178" y="817715"/>
                    </a:cubicBezTo>
                    <a:cubicBezTo>
                      <a:pt x="141203" y="817726"/>
                      <a:pt x="246672" y="852880"/>
                      <a:pt x="267787" y="859918"/>
                    </a:cubicBezTo>
                    <a:lnTo>
                      <a:pt x="309990" y="873986"/>
                    </a:lnTo>
                    <a:lnTo>
                      <a:pt x="352193" y="888054"/>
                    </a:lnTo>
                    <a:cubicBezTo>
                      <a:pt x="403775" y="883365"/>
                      <a:pt x="457434" y="889218"/>
                      <a:pt x="506938" y="873986"/>
                    </a:cubicBezTo>
                    <a:cubicBezTo>
                      <a:pt x="523098" y="869014"/>
                      <a:pt x="524511" y="844985"/>
                      <a:pt x="535073" y="831783"/>
                    </a:cubicBezTo>
                    <a:cubicBezTo>
                      <a:pt x="543359" y="821426"/>
                      <a:pt x="553830" y="813026"/>
                      <a:pt x="563209" y="803648"/>
                    </a:cubicBezTo>
                    <a:cubicBezTo>
                      <a:pt x="567898" y="789580"/>
                      <a:pt x="570645" y="774707"/>
                      <a:pt x="577277" y="761444"/>
                    </a:cubicBezTo>
                    <a:cubicBezTo>
                      <a:pt x="584838" y="746322"/>
                      <a:pt x="598545" y="734691"/>
                      <a:pt x="605412" y="719241"/>
                    </a:cubicBezTo>
                    <a:cubicBezTo>
                      <a:pt x="617457" y="692140"/>
                      <a:pt x="633547" y="634835"/>
                      <a:pt x="633547" y="634835"/>
                    </a:cubicBezTo>
                    <a:cubicBezTo>
                      <a:pt x="628858" y="494158"/>
                      <a:pt x="632618" y="352945"/>
                      <a:pt x="619480" y="212804"/>
                    </a:cubicBezTo>
                    <a:cubicBezTo>
                      <a:pt x="618242" y="199599"/>
                      <a:pt x="592664" y="197866"/>
                      <a:pt x="591344" y="184669"/>
                    </a:cubicBezTo>
                    <a:cubicBezTo>
                      <a:pt x="586277" y="133996"/>
                      <a:pt x="585970" y="72539"/>
                      <a:pt x="633547" y="43992"/>
                    </a:cubicBezTo>
                    <a:cubicBezTo>
                      <a:pt x="646262" y="36363"/>
                      <a:pt x="661682" y="34613"/>
                      <a:pt x="675750" y="29924"/>
                    </a:cubicBezTo>
                    <a:cubicBezTo>
                      <a:pt x="685129" y="20546"/>
                      <a:pt x="690641" y="2486"/>
                      <a:pt x="703886" y="1789"/>
                    </a:cubicBezTo>
                    <a:cubicBezTo>
                      <a:pt x="783630" y="-2408"/>
                      <a:pt x="864733" y="196"/>
                      <a:pt x="943037" y="15857"/>
                    </a:cubicBezTo>
                    <a:cubicBezTo>
                      <a:pt x="971846" y="21619"/>
                      <a:pt x="995747" y="82635"/>
                      <a:pt x="1013375" y="100263"/>
                    </a:cubicBezTo>
                    <a:cubicBezTo>
                      <a:pt x="1025330" y="112218"/>
                      <a:pt x="1041510" y="119020"/>
                      <a:pt x="1055578" y="128398"/>
                    </a:cubicBezTo>
                    <a:cubicBezTo>
                      <a:pt x="1060267" y="142466"/>
                      <a:pt x="1062017" y="157885"/>
                      <a:pt x="1069646" y="170601"/>
                    </a:cubicBezTo>
                    <a:cubicBezTo>
                      <a:pt x="1076470" y="181974"/>
                      <a:pt x="1091850" y="186874"/>
                      <a:pt x="1097781" y="198737"/>
                    </a:cubicBezTo>
                    <a:cubicBezTo>
                      <a:pt x="1198227" y="399628"/>
                      <a:pt x="1071292" y="201204"/>
                      <a:pt x="1154052" y="325346"/>
                    </a:cubicBezTo>
                    <a:cubicBezTo>
                      <a:pt x="1153442" y="332660"/>
                      <a:pt x="1149478" y="540935"/>
                      <a:pt x="1111849" y="578564"/>
                    </a:cubicBezTo>
                    <a:lnTo>
                      <a:pt x="1083713" y="606700"/>
                    </a:lnTo>
                    <a:cubicBezTo>
                      <a:pt x="1074335" y="634835"/>
                      <a:pt x="1072029" y="666430"/>
                      <a:pt x="1055578" y="691106"/>
                    </a:cubicBezTo>
                    <a:cubicBezTo>
                      <a:pt x="1046200" y="705174"/>
                      <a:pt x="1035004" y="718187"/>
                      <a:pt x="1027443" y="733309"/>
                    </a:cubicBezTo>
                    <a:cubicBezTo>
                      <a:pt x="1020811" y="746572"/>
                      <a:pt x="1021994" y="763445"/>
                      <a:pt x="1013375" y="775512"/>
                    </a:cubicBezTo>
                    <a:cubicBezTo>
                      <a:pt x="997957" y="797097"/>
                      <a:pt x="957104" y="831783"/>
                      <a:pt x="957104" y="831783"/>
                    </a:cubicBezTo>
                    <a:lnTo>
                      <a:pt x="928969" y="916189"/>
                    </a:lnTo>
                    <a:lnTo>
                      <a:pt x="914901" y="958392"/>
                    </a:lnTo>
                    <a:cubicBezTo>
                      <a:pt x="919590" y="1047487"/>
                      <a:pt x="896632" y="1142526"/>
                      <a:pt x="928969" y="1225678"/>
                    </a:cubicBezTo>
                    <a:cubicBezTo>
                      <a:pt x="939307" y="1252262"/>
                      <a:pt x="985531" y="1217799"/>
                      <a:pt x="1013375" y="1211611"/>
                    </a:cubicBezTo>
                    <a:cubicBezTo>
                      <a:pt x="1049376" y="1203611"/>
                      <a:pt x="1068598" y="1192754"/>
                      <a:pt x="1097781" y="1169408"/>
                    </a:cubicBezTo>
                    <a:cubicBezTo>
                      <a:pt x="1108138" y="1161122"/>
                      <a:pt x="1116538" y="1150651"/>
                      <a:pt x="1125917" y="1141272"/>
                    </a:cubicBezTo>
                    <a:cubicBezTo>
                      <a:pt x="1130606" y="1127204"/>
                      <a:pt x="1132783" y="1112032"/>
                      <a:pt x="1139984" y="1099069"/>
                    </a:cubicBezTo>
                    <a:cubicBezTo>
                      <a:pt x="1156406" y="1069510"/>
                      <a:pt x="1185562" y="1046742"/>
                      <a:pt x="1196255" y="1014663"/>
                    </a:cubicBezTo>
                    <a:lnTo>
                      <a:pt x="1252526" y="845851"/>
                    </a:lnTo>
                    <a:cubicBezTo>
                      <a:pt x="1257215" y="831783"/>
                      <a:pt x="1258368" y="815986"/>
                      <a:pt x="1266593" y="803648"/>
                    </a:cubicBezTo>
                    <a:cubicBezTo>
                      <a:pt x="1275972" y="789580"/>
                      <a:pt x="1287862" y="776894"/>
                      <a:pt x="1294729" y="761444"/>
                    </a:cubicBezTo>
                    <a:cubicBezTo>
                      <a:pt x="1346456" y="645058"/>
                      <a:pt x="1293218" y="706683"/>
                      <a:pt x="1351000" y="648903"/>
                    </a:cubicBezTo>
                    <a:cubicBezTo>
                      <a:pt x="1351920" y="645224"/>
                      <a:pt x="1371795" y="559604"/>
                      <a:pt x="1379135" y="550429"/>
                    </a:cubicBezTo>
                    <a:cubicBezTo>
                      <a:pt x="1389697" y="537227"/>
                      <a:pt x="1408136" y="532856"/>
                      <a:pt x="1421338" y="522294"/>
                    </a:cubicBezTo>
                    <a:cubicBezTo>
                      <a:pt x="1431695" y="514008"/>
                      <a:pt x="1438100" y="500982"/>
                      <a:pt x="1449473" y="494158"/>
                    </a:cubicBezTo>
                    <a:cubicBezTo>
                      <a:pt x="1462189" y="486529"/>
                      <a:pt x="1491677" y="480091"/>
                      <a:pt x="1491677" y="480091"/>
                    </a:cubicBezTo>
                  </a:path>
                </a:pathLst>
              </a:custGeom>
              <a:noFill/>
              <a:ln w="9525" cap="flat" cmpd="sng" algn="ctr">
                <a:solidFill>
                  <a:srgbClr val="FF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0" name="Isosceles Triangle 179"/>
              <p:cNvSpPr/>
              <p:nvPr/>
            </p:nvSpPr>
            <p:spPr>
              <a:xfrm rot="13289670" flipH="1">
                <a:off x="6675167" y="4711691"/>
                <a:ext cx="1003761" cy="49901"/>
              </a:xfrm>
              <a:prstGeom prst="triangle">
                <a:avLst>
                  <a:gd name="adj" fmla="val 100000"/>
                </a:avLst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sp>
            <p:nvSpPr>
              <p:cNvPr id="183" name="Flowchart: Terminator 182"/>
              <p:cNvSpPr/>
              <p:nvPr/>
            </p:nvSpPr>
            <p:spPr>
              <a:xfrm rot="2029459">
                <a:off x="7452531" y="5051778"/>
                <a:ext cx="148758" cy="76504"/>
              </a:xfrm>
              <a:prstGeom prst="flowChartTerminator">
                <a:avLst/>
              </a:prstGeom>
              <a:solidFill>
                <a:srgbClr val="31B6FD"/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52" name="Group 16"/>
          <p:cNvGrpSpPr>
            <a:grpSpLocks/>
          </p:cNvGrpSpPr>
          <p:nvPr/>
        </p:nvGrpSpPr>
        <p:grpSpPr bwMode="auto">
          <a:xfrm>
            <a:off x="7923336" y="2400301"/>
            <a:ext cx="1157545" cy="2749921"/>
            <a:chOff x="4368" y="288"/>
            <a:chExt cx="1392" cy="3836"/>
          </a:xfrm>
        </p:grpSpPr>
        <p:pic>
          <p:nvPicPr>
            <p:cNvPr id="53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4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grpSp>
        <p:nvGrpSpPr>
          <p:cNvPr id="55" name="Group 16"/>
          <p:cNvGrpSpPr>
            <a:grpSpLocks/>
          </p:cNvGrpSpPr>
          <p:nvPr/>
        </p:nvGrpSpPr>
        <p:grpSpPr bwMode="auto">
          <a:xfrm rot="10800000">
            <a:off x="209386" y="219837"/>
            <a:ext cx="1157545" cy="2749921"/>
            <a:chOff x="4368" y="288"/>
            <a:chExt cx="1392" cy="3836"/>
          </a:xfrm>
        </p:grpSpPr>
        <p:pic>
          <p:nvPicPr>
            <p:cNvPr id="56" name="Picture 17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4368" y="2880"/>
              <a:ext cx="1248" cy="12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7" name="Picture 18" descr="HOLLY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3800" y="1448"/>
              <a:ext cx="3120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  <p:sp>
        <p:nvSpPr>
          <p:cNvPr id="61" name="Content Placeholder 2"/>
          <p:cNvSpPr>
            <a:spLocks noGrp="1"/>
          </p:cNvSpPr>
          <p:nvPr>
            <p:ph sz="half" idx="1"/>
          </p:nvPr>
        </p:nvSpPr>
        <p:spPr>
          <a:xfrm>
            <a:off x="988323" y="1143000"/>
            <a:ext cx="6827027" cy="63226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36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060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990600" y="1943097"/>
            <a:ext cx="7162800" cy="2857503"/>
            <a:chOff x="7711" y="4743494"/>
            <a:chExt cx="3354754" cy="1870770"/>
          </a:xfrm>
        </p:grpSpPr>
        <p:sp>
          <p:nvSpPr>
            <p:cNvPr id="10" name="Rectangle 9"/>
            <p:cNvSpPr/>
            <p:nvPr/>
          </p:nvSpPr>
          <p:spPr>
            <a:xfrm>
              <a:off x="370449" y="4864166"/>
              <a:ext cx="2716314" cy="1750098"/>
            </a:xfrm>
            <a:prstGeom prst="rect">
              <a:avLst/>
            </a:prstGeom>
            <a:solidFill>
              <a:srgbClr val="F5C040">
                <a:lumMod val="75000"/>
              </a:srgbClr>
            </a:solidFill>
            <a:ln w="15875" cap="flat" cmpd="sng" algn="ctr">
              <a:solidFill>
                <a:srgbClr val="31B6FD">
                  <a:shade val="50000"/>
                  <a:shade val="75000"/>
                  <a:lumMod val="8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ndara"/>
                <a:ea typeface="+mn-ea"/>
                <a:cs typeface="+mn-cs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7711" y="4743494"/>
              <a:ext cx="3354754" cy="1870770"/>
              <a:chOff x="-18500" y="4761694"/>
              <a:chExt cx="3354754" cy="1870770"/>
            </a:xfrm>
          </p:grpSpPr>
          <p:sp>
            <p:nvSpPr>
              <p:cNvPr id="12" name="Folded Corner 11"/>
              <p:cNvSpPr/>
              <p:nvPr/>
            </p:nvSpPr>
            <p:spPr>
              <a:xfrm>
                <a:off x="342479" y="4854173"/>
                <a:ext cx="2722815" cy="1778291"/>
              </a:xfrm>
              <a:prstGeom prst="foldedCorner">
                <a:avLst>
                  <a:gd name="adj" fmla="val 39193"/>
                </a:avLst>
              </a:prstGeom>
              <a:solidFill>
                <a:srgbClr val="F5C040">
                  <a:lumMod val="60000"/>
                  <a:lumOff val="40000"/>
                </a:srgbClr>
              </a:solidFill>
              <a:ln w="15875" cap="flat" cmpd="sng" algn="ctr">
                <a:solidFill>
                  <a:srgbClr val="31B6FD">
                    <a:shade val="50000"/>
                    <a:shade val="75000"/>
                    <a:lumMod val="8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ndara"/>
                  <a:ea typeface="+mn-ea"/>
                  <a:cs typeface="+mn-cs"/>
                </a:endParaRPr>
              </a:p>
            </p:txBody>
          </p:sp>
          <p:grpSp>
            <p:nvGrpSpPr>
              <p:cNvPr id="13" name="Group 12"/>
              <p:cNvGrpSpPr/>
              <p:nvPr/>
            </p:nvGrpSpPr>
            <p:grpSpPr>
              <a:xfrm>
                <a:off x="-18500" y="4761694"/>
                <a:ext cx="3354754" cy="493742"/>
                <a:chOff x="4645796" y="2792255"/>
                <a:chExt cx="3332927" cy="504137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5027368" y="3276600"/>
                  <a:ext cx="2694243" cy="19792"/>
                </a:xfrm>
                <a:prstGeom prst="line">
                  <a:avLst/>
                </a:prstGeom>
                <a:noFill/>
                <a:ln w="25400" cap="flat" cmpd="sng" algn="ctr">
                  <a:solidFill>
                    <a:srgbClr val="31B6FD"/>
                  </a:solidFill>
                  <a:prstDash val="solid"/>
                </a:ln>
                <a:effectLst>
                  <a:outerShdw blurRad="50800" dist="25400" dir="5400000" rotWithShape="0">
                    <a:srgbClr val="000000">
                      <a:alpha val="3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flat" dir="tl">
                    <a:rot lat="0" lon="0" rev="6360000"/>
                  </a:lightRig>
                </a:scene3d>
                <a:sp3d prstMaterial="flat">
                  <a:bevelT w="12700" h="12700"/>
                </a:sp3d>
              </p:spPr>
            </p:cxnSp>
            <p:sp>
              <p:nvSpPr>
                <p:cNvPr id="15" name="TextBox 14"/>
                <p:cNvSpPr txBox="1"/>
                <p:nvPr/>
              </p:nvSpPr>
              <p:spPr>
                <a:xfrm>
                  <a:off x="4645796" y="2792255"/>
                  <a:ext cx="3332927" cy="4732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  <a:scene3d>
                    <a:camera prst="orthographicFront"/>
                    <a:lightRig rig="flat" dir="tl">
                      <a:rot lat="0" lon="0" rev="6600000"/>
                    </a:lightRig>
                  </a:scene3d>
                  <a:sp3d extrusionH="25400" contourW="8890">
                    <a:bevelT w="38100" h="31750"/>
                    <a:contourClr>
                      <a:schemeClr val="accent2">
                        <a:shade val="75000"/>
                      </a:schemeClr>
                    </a:contourClr>
                  </a:sp3d>
                </a:bodyPr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. . . . . . . . . . . .     </a:t>
                  </a:r>
                  <a:r>
                    <a:rPr kumimoji="0" lang="en-US" sz="3200" b="1" i="0" u="none" strike="noStrike" kern="0" cap="none" spc="0" normalizeH="0" baseline="0" noProof="0" dirty="0" smtClean="0">
                      <a:ln w="11430"/>
                      <a:gradFill>
                        <a:gsLst>
                          <a:gs pos="0">
                            <a:srgbClr val="4584D3">
                              <a:tint val="70000"/>
                              <a:satMod val="245000"/>
                            </a:srgbClr>
                          </a:gs>
                          <a:gs pos="75000">
                            <a:srgbClr val="4584D3">
                              <a:tint val="90000"/>
                              <a:shade val="60000"/>
                              <a:satMod val="240000"/>
                            </a:srgbClr>
                          </a:gs>
                          <a:gs pos="100000">
                            <a:srgbClr val="4584D3">
                              <a:tint val="100000"/>
                              <a:shade val="50000"/>
                              <a:satMod val="240000"/>
                            </a:srgbClr>
                          </a:gs>
                        </a:gsLst>
                        <a:lin ang="5400000"/>
                      </a:gradFill>
                      <a:effectLst>
                        <a:outerShdw blurRad="50800" dist="39000" dir="5460000" algn="tl">
                          <a:srgbClr val="000000">
                            <a:alpha val="38000"/>
                          </a:srgbClr>
                        </a:outerShdw>
                      </a:effectLst>
                      <a:uLnTx/>
                      <a:uFillTx/>
                    </a:rPr>
                    <a:t>  </a:t>
                  </a:r>
                  <a:endParaRPr kumimoji="0" lang="en-US" sz="3200" b="1" i="0" u="none" strike="noStrike" kern="0" cap="none" spc="0" normalizeH="0" baseline="0" noProof="0" dirty="0">
                    <a:ln w="11430"/>
                    <a:gradFill>
                      <a:gsLst>
                        <a:gs pos="0">
                          <a:srgbClr val="4584D3">
                            <a:tint val="70000"/>
                            <a:satMod val="245000"/>
                          </a:srgbClr>
                        </a:gs>
                        <a:gs pos="75000">
                          <a:srgbClr val="4584D3">
                            <a:tint val="90000"/>
                            <a:shade val="60000"/>
                            <a:satMod val="240000"/>
                          </a:srgbClr>
                        </a:gs>
                        <a:gs pos="100000">
                          <a:srgbClr val="4584D3">
                            <a:tint val="100000"/>
                            <a:shade val="50000"/>
                            <a:satMod val="240000"/>
                          </a:srgbClr>
                        </a:gs>
                      </a:gsLst>
                      <a:lin ang="5400000"/>
                    </a:gradFill>
                    <a:effectLst>
                      <a:outerShdw blurRad="50800" dist="39000" dir="5460000" algn="tl">
                        <a:srgbClr val="000000">
                          <a:alpha val="38000"/>
                        </a:srgbClr>
                      </a:outerShdw>
                    </a:effectLst>
                    <a:uLnTx/>
                    <a:uFillTx/>
                  </a:endParaRPr>
                </a:p>
              </p:txBody>
            </p:sp>
          </p:grpSp>
        </p:grpSp>
      </p:grpSp>
      <p:cxnSp>
        <p:nvCxnSpPr>
          <p:cNvPr id="7" name="Straight Connector 6"/>
          <p:cNvCxnSpPr/>
          <p:nvPr/>
        </p:nvCxnSpPr>
        <p:spPr>
          <a:xfrm>
            <a:off x="3482203" y="3094741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4417578" y="3078816"/>
            <a:ext cx="532011" cy="441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410201" y="3078816"/>
            <a:ext cx="532011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691803" y="3170982"/>
            <a:ext cx="196017" cy="3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81601" y="3166384"/>
            <a:ext cx="196017" cy="3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724401" y="3161501"/>
            <a:ext cx="196017" cy="3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33598" y="3170982"/>
            <a:ext cx="196017" cy="3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3766384" y="3166384"/>
            <a:ext cx="196017" cy="3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3276601" y="3166384"/>
            <a:ext cx="196017" cy="3401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ontent Placeholder 2"/>
          <p:cNvSpPr>
            <a:spLocks noGrp="1"/>
          </p:cNvSpPr>
          <p:nvPr>
            <p:ph sz="half" idx="1"/>
          </p:nvPr>
        </p:nvSpPr>
        <p:spPr>
          <a:xfrm>
            <a:off x="912122" y="819150"/>
            <a:ext cx="7241278" cy="63226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hâu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ghép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3600" b="1" dirty="0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318F41"/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endParaRPr lang="en-US" sz="3600" b="1" dirty="0">
              <a:solidFill>
                <a:srgbClr val="318F4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924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uiExpand="1" build="p" animBg="1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1562</TotalTime>
  <Words>422</Words>
  <Application>Microsoft Office PowerPoint</Application>
  <PresentationFormat>On-screen Show (16:9)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INSPIRON</cp:lastModifiedBy>
  <cp:revision>350</cp:revision>
  <dcterms:created xsi:type="dcterms:W3CDTF">2017-10-09T03:58:08Z</dcterms:created>
  <dcterms:modified xsi:type="dcterms:W3CDTF">2021-09-25T13:34:48Z</dcterms:modified>
</cp:coreProperties>
</file>